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99" r:id="rId2"/>
    <p:sldMasterId id="2147483687" r:id="rId3"/>
  </p:sldMasterIdLst>
  <p:notesMasterIdLst>
    <p:notesMasterId r:id="rId10"/>
  </p:notesMasterIdLst>
  <p:sldIdLst>
    <p:sldId id="312" r:id="rId4"/>
    <p:sldId id="308" r:id="rId5"/>
    <p:sldId id="265" r:id="rId6"/>
    <p:sldId id="295" r:id="rId7"/>
    <p:sldId id="310" r:id="rId8"/>
    <p:sldId id="31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7D"/>
    <a:srgbClr val="F7B7DD"/>
    <a:srgbClr val="F395CD"/>
    <a:srgbClr val="E7359F"/>
    <a:srgbClr val="B60E6A"/>
    <a:srgbClr val="466277"/>
    <a:srgbClr val="A70D61"/>
    <a:srgbClr val="800A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5D73E-0BDE-4ECF-B86E-D77AB38B34AA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0396A4C4-622B-41BA-B3B7-E6EDC17DE8DB}">
      <dgm:prSet phldrT="[Texte]" custT="1"/>
      <dgm:spPr/>
      <dgm:t>
        <a:bodyPr/>
        <a:lstStyle/>
        <a:p>
          <a:r>
            <a:rPr lang="fr-FR" sz="1100" dirty="0" smtClean="0"/>
            <a:t>1 </a:t>
          </a:r>
          <a:r>
            <a:rPr lang="fr-FR" sz="1100" dirty="0"/>
            <a:t>- Quoi ?</a:t>
          </a:r>
        </a:p>
      </dgm:t>
    </dgm:pt>
    <dgm:pt modelId="{88E309DF-A589-4BF3-80A8-DBDECE836193}" type="parTrans" cxnId="{AF9FAB11-CDF9-422A-AD0F-A78BC74B7037}">
      <dgm:prSet/>
      <dgm:spPr/>
      <dgm:t>
        <a:bodyPr/>
        <a:lstStyle/>
        <a:p>
          <a:endParaRPr lang="fr-FR"/>
        </a:p>
      </dgm:t>
    </dgm:pt>
    <dgm:pt modelId="{BCE8300C-F148-4587-A451-0A6AFC77AB21}" type="sibTrans" cxnId="{AF9FAB11-CDF9-422A-AD0F-A78BC74B7037}">
      <dgm:prSet/>
      <dgm:spPr/>
      <dgm:t>
        <a:bodyPr/>
        <a:lstStyle/>
        <a:p>
          <a:endParaRPr lang="fr-FR"/>
        </a:p>
      </dgm:t>
    </dgm:pt>
    <dgm:pt modelId="{081F9F11-9FDE-4A55-816E-BE0E792C719C}">
      <dgm:prSet phldrT="[Texte]" custT="1"/>
      <dgm:spPr/>
      <dgm:t>
        <a:bodyPr/>
        <a:lstStyle/>
        <a:p>
          <a:r>
            <a:rPr lang="fr-FR" sz="1100" dirty="0"/>
            <a:t>2 - Comment ?</a:t>
          </a:r>
        </a:p>
      </dgm:t>
    </dgm:pt>
    <dgm:pt modelId="{573A5546-0A71-4F53-B692-86A0269825FE}" type="parTrans" cxnId="{F403B1A3-CCD5-4154-9DEE-5C27DCA7B5B6}">
      <dgm:prSet/>
      <dgm:spPr/>
      <dgm:t>
        <a:bodyPr/>
        <a:lstStyle/>
        <a:p>
          <a:endParaRPr lang="fr-FR"/>
        </a:p>
      </dgm:t>
    </dgm:pt>
    <dgm:pt modelId="{6859948F-CAF9-4B98-99BB-D8EDEB7E6233}" type="sibTrans" cxnId="{F403B1A3-CCD5-4154-9DEE-5C27DCA7B5B6}">
      <dgm:prSet/>
      <dgm:spPr/>
      <dgm:t>
        <a:bodyPr/>
        <a:lstStyle/>
        <a:p>
          <a:endParaRPr lang="fr-FR"/>
        </a:p>
      </dgm:t>
    </dgm:pt>
    <dgm:pt modelId="{E98E6328-D758-42D2-A688-40C0037BC6FF}">
      <dgm:prSet phldrT="[Texte]" custT="1"/>
      <dgm:spPr/>
      <dgm:t>
        <a:bodyPr/>
        <a:lstStyle/>
        <a:p>
          <a:r>
            <a:rPr lang="fr-FR" sz="1100" dirty="0" smtClean="0"/>
            <a:t>3 </a:t>
          </a:r>
          <a:r>
            <a:rPr lang="fr-FR" sz="1100" dirty="0"/>
            <a:t>- Pourquoi ?</a:t>
          </a:r>
        </a:p>
      </dgm:t>
    </dgm:pt>
    <dgm:pt modelId="{0975864B-A859-4897-AA7C-4E7137EB6F56}" type="parTrans" cxnId="{E9133594-56BE-4463-A66D-2BC44A2988C9}">
      <dgm:prSet/>
      <dgm:spPr/>
      <dgm:t>
        <a:bodyPr/>
        <a:lstStyle/>
        <a:p>
          <a:endParaRPr lang="fr-FR"/>
        </a:p>
      </dgm:t>
    </dgm:pt>
    <dgm:pt modelId="{5556545D-137B-446D-BEE5-6B21BA41F528}" type="sibTrans" cxnId="{E9133594-56BE-4463-A66D-2BC44A2988C9}">
      <dgm:prSet/>
      <dgm:spPr/>
      <dgm:t>
        <a:bodyPr/>
        <a:lstStyle/>
        <a:p>
          <a:endParaRPr lang="fr-FR"/>
        </a:p>
      </dgm:t>
    </dgm:pt>
    <dgm:pt modelId="{09457F15-EAD1-4C5C-8C2C-25338DC0680D}" type="pres">
      <dgm:prSet presAssocID="{2D45D73E-0BDE-4ECF-B86E-D77AB38B34AA}" presName="composite" presStyleCnt="0">
        <dgm:presLayoutVars>
          <dgm:chMax val="5"/>
          <dgm:dir/>
          <dgm:resizeHandles val="exact"/>
        </dgm:presLayoutVars>
      </dgm:prSet>
      <dgm:spPr/>
    </dgm:pt>
    <dgm:pt modelId="{E3DC82F5-4298-4F17-930E-F66212794C70}" type="pres">
      <dgm:prSet presAssocID="{0396A4C4-622B-41BA-B3B7-E6EDC17DE8DB}" presName="circle1" presStyleLbl="lnNode1" presStyleIdx="0" presStyleCnt="3"/>
      <dgm:spPr>
        <a:solidFill>
          <a:schemeClr val="accent1">
            <a:lumMod val="40000"/>
            <a:lumOff val="60000"/>
          </a:schemeClr>
        </a:solidFill>
      </dgm:spPr>
    </dgm:pt>
    <dgm:pt modelId="{8361FDA4-FB8C-427D-A7E9-E16E2DEDA78B}" type="pres">
      <dgm:prSet presAssocID="{0396A4C4-622B-41BA-B3B7-E6EDC17DE8DB}" presName="text1" presStyleLbl="revTx" presStyleIdx="0" presStyleCnt="3" custScaleX="184611" custLinFactNeighborX="511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DE532A-B050-42DC-9B61-C35C394DC651}" type="pres">
      <dgm:prSet presAssocID="{0396A4C4-622B-41BA-B3B7-E6EDC17DE8DB}" presName="line1" presStyleLbl="callout" presStyleIdx="0" presStyleCnt="6" custLinFactX="-7972" custLinFactNeighborX="-100000" custLinFactNeighborY="29533"/>
      <dgm:spPr/>
    </dgm:pt>
    <dgm:pt modelId="{E93CEEA9-E3A0-4AA8-BF9F-4ED81D44A7BB}" type="pres">
      <dgm:prSet presAssocID="{0396A4C4-622B-41BA-B3B7-E6EDC17DE8DB}" presName="d1" presStyleLbl="callout" presStyleIdx="1" presStyleCnt="6" custFlipHor="1" custScaleX="106629" custScaleY="19555" custLinFactNeighborX="-7540" custLinFactNeighborY="58452"/>
      <dgm:spPr/>
    </dgm:pt>
    <dgm:pt modelId="{38C5FE95-9FA1-45BA-A68C-70420B5DA29B}" type="pres">
      <dgm:prSet presAssocID="{081F9F11-9FDE-4A55-816E-BE0E792C719C}" presName="circle2" presStyleLbl="lnNode1" presStyleIdx="1" presStyleCnt="3"/>
      <dgm:spPr>
        <a:solidFill>
          <a:schemeClr val="accent1">
            <a:lumMod val="75000"/>
          </a:schemeClr>
        </a:solidFill>
      </dgm:spPr>
    </dgm:pt>
    <dgm:pt modelId="{C0E1246C-4575-4F57-9FA7-EB472641ABC7}" type="pres">
      <dgm:prSet presAssocID="{081F9F11-9FDE-4A55-816E-BE0E792C719C}" presName="text2" presStyleLbl="revTx" presStyleIdx="1" presStyleCnt="3" custScaleX="188515" custLinFactNeighborX="51546" custLinFactNeighborY="152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224826-57C2-46A0-B8C4-7AA4968B9C52}" type="pres">
      <dgm:prSet presAssocID="{081F9F11-9FDE-4A55-816E-BE0E792C719C}" presName="line2" presStyleLbl="callout" presStyleIdx="2" presStyleCnt="6"/>
      <dgm:spPr/>
    </dgm:pt>
    <dgm:pt modelId="{D37027D3-C9EA-4229-8565-FE448C5C5F9E}" type="pres">
      <dgm:prSet presAssocID="{081F9F11-9FDE-4A55-816E-BE0E792C719C}" presName="d2" presStyleLbl="callout" presStyleIdx="3" presStyleCnt="6" custScaleX="96123" custScaleY="54812" custLinFactNeighborX="2367" custLinFactNeighborY="-21683"/>
      <dgm:spPr/>
    </dgm:pt>
    <dgm:pt modelId="{F8164E54-8BBE-472E-A458-E78F05D120BD}" type="pres">
      <dgm:prSet presAssocID="{E98E6328-D758-42D2-A688-40C0037BC6FF}" presName="circle3" presStyleLbl="lnNode1" presStyleIdx="2" presStyleCnt="3"/>
      <dgm:spPr>
        <a:solidFill>
          <a:schemeClr val="accent1">
            <a:lumMod val="50000"/>
          </a:schemeClr>
        </a:solidFill>
      </dgm:spPr>
    </dgm:pt>
    <dgm:pt modelId="{51E26C51-B339-4476-99F7-0B3F6D8C7776}" type="pres">
      <dgm:prSet presAssocID="{E98E6328-D758-42D2-A688-40C0037BC6FF}" presName="text3" presStyleLbl="revTx" presStyleIdx="2" presStyleCnt="3" custScaleX="158789" custLinFactY="1469" custLinFactNeighborX="38557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CF182A-2D2D-4837-B81D-F525BFBD9852}" type="pres">
      <dgm:prSet presAssocID="{E98E6328-D758-42D2-A688-40C0037BC6FF}" presName="line3" presStyleLbl="callout" presStyleIdx="4" presStyleCnt="6" custFlipVert="1" custFlipHor="1" custSzY="45720" custScaleX="82145" custLinFactY="513491" custLinFactNeighborX="-15235" custLinFactNeighborY="600000"/>
      <dgm:spPr/>
    </dgm:pt>
    <dgm:pt modelId="{A3CD22AD-D8A7-4BE3-A834-E39FF35BEC70}" type="pres">
      <dgm:prSet presAssocID="{E98E6328-D758-42D2-A688-40C0037BC6FF}" presName="d3" presStyleLbl="callout" presStyleIdx="5" presStyleCnt="6" custLinFactY="-52189" custLinFactNeighborX="-57208" custLinFactNeighborY="-100000"/>
      <dgm:spPr/>
    </dgm:pt>
  </dgm:ptLst>
  <dgm:cxnLst>
    <dgm:cxn modelId="{E9133594-56BE-4463-A66D-2BC44A2988C9}" srcId="{2D45D73E-0BDE-4ECF-B86E-D77AB38B34AA}" destId="{E98E6328-D758-42D2-A688-40C0037BC6FF}" srcOrd="2" destOrd="0" parTransId="{0975864B-A859-4897-AA7C-4E7137EB6F56}" sibTransId="{5556545D-137B-446D-BEE5-6B21BA41F528}"/>
    <dgm:cxn modelId="{6519FAD4-62AC-430E-97A6-BF50D2517DC9}" type="presOf" srcId="{081F9F11-9FDE-4A55-816E-BE0E792C719C}" destId="{C0E1246C-4575-4F57-9FA7-EB472641ABC7}" srcOrd="0" destOrd="0" presId="urn:microsoft.com/office/officeart/2005/8/layout/target1"/>
    <dgm:cxn modelId="{8F81C1E6-70C9-49E7-AA77-7369B5D9FE32}" type="presOf" srcId="{2D45D73E-0BDE-4ECF-B86E-D77AB38B34AA}" destId="{09457F15-EAD1-4C5C-8C2C-25338DC0680D}" srcOrd="0" destOrd="0" presId="urn:microsoft.com/office/officeart/2005/8/layout/target1"/>
    <dgm:cxn modelId="{5B31C031-6736-4732-A9B8-333DEC04AD20}" type="presOf" srcId="{0396A4C4-622B-41BA-B3B7-E6EDC17DE8DB}" destId="{8361FDA4-FB8C-427D-A7E9-E16E2DEDA78B}" srcOrd="0" destOrd="0" presId="urn:microsoft.com/office/officeart/2005/8/layout/target1"/>
    <dgm:cxn modelId="{AF9FAB11-CDF9-422A-AD0F-A78BC74B7037}" srcId="{2D45D73E-0BDE-4ECF-B86E-D77AB38B34AA}" destId="{0396A4C4-622B-41BA-B3B7-E6EDC17DE8DB}" srcOrd="0" destOrd="0" parTransId="{88E309DF-A589-4BF3-80A8-DBDECE836193}" sibTransId="{BCE8300C-F148-4587-A451-0A6AFC77AB21}"/>
    <dgm:cxn modelId="{6E815FD3-2421-4555-B334-9263AB3DDF85}" type="presOf" srcId="{E98E6328-D758-42D2-A688-40C0037BC6FF}" destId="{51E26C51-B339-4476-99F7-0B3F6D8C7776}" srcOrd="0" destOrd="0" presId="urn:microsoft.com/office/officeart/2005/8/layout/target1"/>
    <dgm:cxn modelId="{F403B1A3-CCD5-4154-9DEE-5C27DCA7B5B6}" srcId="{2D45D73E-0BDE-4ECF-B86E-D77AB38B34AA}" destId="{081F9F11-9FDE-4A55-816E-BE0E792C719C}" srcOrd="1" destOrd="0" parTransId="{573A5546-0A71-4F53-B692-86A0269825FE}" sibTransId="{6859948F-CAF9-4B98-99BB-D8EDEB7E6233}"/>
    <dgm:cxn modelId="{0824A87B-A096-47DB-88BB-45E50CC29DC8}" type="presParOf" srcId="{09457F15-EAD1-4C5C-8C2C-25338DC0680D}" destId="{E3DC82F5-4298-4F17-930E-F66212794C70}" srcOrd="0" destOrd="0" presId="urn:microsoft.com/office/officeart/2005/8/layout/target1"/>
    <dgm:cxn modelId="{9ACF68C0-DC00-4793-9698-DAB637EE03C0}" type="presParOf" srcId="{09457F15-EAD1-4C5C-8C2C-25338DC0680D}" destId="{8361FDA4-FB8C-427D-A7E9-E16E2DEDA78B}" srcOrd="1" destOrd="0" presId="urn:microsoft.com/office/officeart/2005/8/layout/target1"/>
    <dgm:cxn modelId="{B2D82C06-204E-4990-A83A-11BDA238B48F}" type="presParOf" srcId="{09457F15-EAD1-4C5C-8C2C-25338DC0680D}" destId="{CBDE532A-B050-42DC-9B61-C35C394DC651}" srcOrd="2" destOrd="0" presId="urn:microsoft.com/office/officeart/2005/8/layout/target1"/>
    <dgm:cxn modelId="{8AAA42B2-216E-4006-B024-F3190233FBA2}" type="presParOf" srcId="{09457F15-EAD1-4C5C-8C2C-25338DC0680D}" destId="{E93CEEA9-E3A0-4AA8-BF9F-4ED81D44A7BB}" srcOrd="3" destOrd="0" presId="urn:microsoft.com/office/officeart/2005/8/layout/target1"/>
    <dgm:cxn modelId="{F5F9B27E-C83E-456E-92BE-4FFE65B1F8EB}" type="presParOf" srcId="{09457F15-EAD1-4C5C-8C2C-25338DC0680D}" destId="{38C5FE95-9FA1-45BA-A68C-70420B5DA29B}" srcOrd="4" destOrd="0" presId="urn:microsoft.com/office/officeart/2005/8/layout/target1"/>
    <dgm:cxn modelId="{2D82D9AA-E1FB-43E5-9689-C1C3F35097E1}" type="presParOf" srcId="{09457F15-EAD1-4C5C-8C2C-25338DC0680D}" destId="{C0E1246C-4575-4F57-9FA7-EB472641ABC7}" srcOrd="5" destOrd="0" presId="urn:microsoft.com/office/officeart/2005/8/layout/target1"/>
    <dgm:cxn modelId="{B5E204D5-EB4D-4F2F-ACF6-26CCE105761A}" type="presParOf" srcId="{09457F15-EAD1-4C5C-8C2C-25338DC0680D}" destId="{1D224826-57C2-46A0-B8C4-7AA4968B9C52}" srcOrd="6" destOrd="0" presId="urn:microsoft.com/office/officeart/2005/8/layout/target1"/>
    <dgm:cxn modelId="{B7DC6BE1-31D6-4AB2-AFA1-BA00410737BB}" type="presParOf" srcId="{09457F15-EAD1-4C5C-8C2C-25338DC0680D}" destId="{D37027D3-C9EA-4229-8565-FE448C5C5F9E}" srcOrd="7" destOrd="0" presId="urn:microsoft.com/office/officeart/2005/8/layout/target1"/>
    <dgm:cxn modelId="{01B10C11-23F5-472A-8CFA-5F0C7EE07E63}" type="presParOf" srcId="{09457F15-EAD1-4C5C-8C2C-25338DC0680D}" destId="{F8164E54-8BBE-472E-A458-E78F05D120BD}" srcOrd="8" destOrd="0" presId="urn:microsoft.com/office/officeart/2005/8/layout/target1"/>
    <dgm:cxn modelId="{E2E1669D-A69A-4D51-9526-2FAF5CA2DA9B}" type="presParOf" srcId="{09457F15-EAD1-4C5C-8C2C-25338DC0680D}" destId="{51E26C51-B339-4476-99F7-0B3F6D8C7776}" srcOrd="9" destOrd="0" presId="urn:microsoft.com/office/officeart/2005/8/layout/target1"/>
    <dgm:cxn modelId="{CE29DA7C-1207-4D0F-8555-D21A1AABED5A}" type="presParOf" srcId="{09457F15-EAD1-4C5C-8C2C-25338DC0680D}" destId="{10CF182A-2D2D-4837-B81D-F525BFBD9852}" srcOrd="10" destOrd="0" presId="urn:microsoft.com/office/officeart/2005/8/layout/target1"/>
    <dgm:cxn modelId="{16E5C6F5-4230-4C37-8141-24BEB88FFCE2}" type="presParOf" srcId="{09457F15-EAD1-4C5C-8C2C-25338DC0680D}" destId="{A3CD22AD-D8A7-4BE3-A834-E39FF35BEC70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22674A-6CAC-4C7C-99E3-EECC4697985A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410AD3CC-94DD-4899-8471-51D2A1D33220}">
      <dgm:prSet phldrT="[Texte]" custT="1"/>
      <dgm:spPr/>
      <dgm:t>
        <a:bodyPr/>
        <a:lstStyle/>
        <a:p>
          <a:r>
            <a:rPr lang="fr-FR" sz="1400"/>
            <a:t>1 - Pourquoi ?</a:t>
          </a:r>
        </a:p>
      </dgm:t>
    </dgm:pt>
    <dgm:pt modelId="{562F994D-1C08-4AE5-9DE4-2C4D26A4DD9F}" type="parTrans" cxnId="{DD7C96E4-9206-445F-B375-8B77AD7099B1}">
      <dgm:prSet/>
      <dgm:spPr/>
      <dgm:t>
        <a:bodyPr/>
        <a:lstStyle/>
        <a:p>
          <a:endParaRPr lang="fr-FR"/>
        </a:p>
      </dgm:t>
    </dgm:pt>
    <dgm:pt modelId="{C13E9E11-BD13-4EF2-84F7-F86EDD3DAFE9}" type="sibTrans" cxnId="{DD7C96E4-9206-445F-B375-8B77AD7099B1}">
      <dgm:prSet/>
      <dgm:spPr/>
      <dgm:t>
        <a:bodyPr/>
        <a:lstStyle/>
        <a:p>
          <a:endParaRPr lang="fr-FR"/>
        </a:p>
      </dgm:t>
    </dgm:pt>
    <dgm:pt modelId="{250ED699-7FF8-40E7-B1F4-E11620237F3A}">
      <dgm:prSet phldrT="[Texte]" custT="1"/>
      <dgm:spPr/>
      <dgm:t>
        <a:bodyPr/>
        <a:lstStyle/>
        <a:p>
          <a:r>
            <a:rPr lang="fr-FR" sz="1400"/>
            <a:t>2 - Comment ?</a:t>
          </a:r>
        </a:p>
      </dgm:t>
    </dgm:pt>
    <dgm:pt modelId="{386418D2-1F0F-4D48-8E8A-AAB07CBB696E}" type="parTrans" cxnId="{FFEA4A70-C07A-48F1-BA79-5294E40C2602}">
      <dgm:prSet/>
      <dgm:spPr/>
      <dgm:t>
        <a:bodyPr/>
        <a:lstStyle/>
        <a:p>
          <a:endParaRPr lang="fr-FR"/>
        </a:p>
      </dgm:t>
    </dgm:pt>
    <dgm:pt modelId="{63F5E808-5EB3-4145-82E8-1D591BD4F451}" type="sibTrans" cxnId="{FFEA4A70-C07A-48F1-BA79-5294E40C2602}">
      <dgm:prSet/>
      <dgm:spPr/>
      <dgm:t>
        <a:bodyPr/>
        <a:lstStyle/>
        <a:p>
          <a:endParaRPr lang="fr-FR"/>
        </a:p>
      </dgm:t>
    </dgm:pt>
    <dgm:pt modelId="{8384F389-54EC-4C02-9722-555443674B3C}">
      <dgm:prSet phldrT="[Texte]" custT="1"/>
      <dgm:spPr/>
      <dgm:t>
        <a:bodyPr/>
        <a:lstStyle/>
        <a:p>
          <a:r>
            <a:rPr lang="fr-FR" sz="1400"/>
            <a:t>3 - Quoi ?</a:t>
          </a:r>
        </a:p>
      </dgm:t>
    </dgm:pt>
    <dgm:pt modelId="{7D1F2B34-69AA-42BB-B25C-FBDEBBE141F2}" type="parTrans" cxnId="{E75800D7-D4A2-4A87-BEDC-2D16DA7A09A5}">
      <dgm:prSet/>
      <dgm:spPr/>
      <dgm:t>
        <a:bodyPr/>
        <a:lstStyle/>
        <a:p>
          <a:endParaRPr lang="fr-FR"/>
        </a:p>
      </dgm:t>
    </dgm:pt>
    <dgm:pt modelId="{3F85D0E8-F816-48D7-9D2F-D5A4FADA8EE2}" type="sibTrans" cxnId="{E75800D7-D4A2-4A87-BEDC-2D16DA7A09A5}">
      <dgm:prSet/>
      <dgm:spPr/>
      <dgm:t>
        <a:bodyPr/>
        <a:lstStyle/>
        <a:p>
          <a:endParaRPr lang="fr-FR"/>
        </a:p>
      </dgm:t>
    </dgm:pt>
    <dgm:pt modelId="{8E2347B8-ED76-416A-A057-34F2079FEF1D}" type="pres">
      <dgm:prSet presAssocID="{A722674A-6CAC-4C7C-99E3-EECC4697985A}" presName="composite" presStyleCnt="0">
        <dgm:presLayoutVars>
          <dgm:chMax val="5"/>
          <dgm:dir/>
          <dgm:resizeHandles val="exact"/>
        </dgm:presLayoutVars>
      </dgm:prSet>
      <dgm:spPr/>
    </dgm:pt>
    <dgm:pt modelId="{58692A10-328B-4888-AFDB-0CFB24FA4098}" type="pres">
      <dgm:prSet presAssocID="{410AD3CC-94DD-4899-8471-51D2A1D33220}" presName="circle1" presStyleLbl="lnNode1" presStyleIdx="0" presStyleCnt="3"/>
      <dgm:spPr>
        <a:solidFill>
          <a:schemeClr val="accent1">
            <a:lumMod val="50000"/>
          </a:schemeClr>
        </a:solidFill>
      </dgm:spPr>
    </dgm:pt>
    <dgm:pt modelId="{B86CE2C1-A5DD-4832-BAF8-0A8FA7702D9F}" type="pres">
      <dgm:prSet presAssocID="{410AD3CC-94DD-4899-8471-51D2A1D33220}" presName="text1" presStyleLbl="revTx" presStyleIdx="0" presStyleCnt="3" custScaleX="211444" custLinFactNeighborX="61538" custLinFactNeighborY="23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351374-2525-49DA-AE96-692915A9C9D4}" type="pres">
      <dgm:prSet presAssocID="{410AD3CC-94DD-4899-8471-51D2A1D33220}" presName="line1" presStyleLbl="callout" presStyleIdx="0" presStyleCnt="6"/>
      <dgm:spPr/>
    </dgm:pt>
    <dgm:pt modelId="{BB182860-080F-4EC2-8ADA-D063DEE0AC7E}" type="pres">
      <dgm:prSet presAssocID="{410AD3CC-94DD-4899-8471-51D2A1D33220}" presName="d1" presStyleLbl="callout" presStyleIdx="1" presStyleCnt="6"/>
      <dgm:spPr/>
    </dgm:pt>
    <dgm:pt modelId="{A4A6D7E9-1323-4FDE-843D-7B753C6FACB6}" type="pres">
      <dgm:prSet presAssocID="{250ED699-7FF8-40E7-B1F4-E11620237F3A}" presName="circle2" presStyleLbl="lnNode1" presStyleIdx="1" presStyleCnt="3"/>
      <dgm:spPr>
        <a:solidFill>
          <a:schemeClr val="accent1">
            <a:lumMod val="60000"/>
            <a:lumOff val="40000"/>
          </a:schemeClr>
        </a:solidFill>
      </dgm:spPr>
    </dgm:pt>
    <dgm:pt modelId="{EC33B4A2-2637-484B-9E00-38B1F73235F0}" type="pres">
      <dgm:prSet presAssocID="{250ED699-7FF8-40E7-B1F4-E11620237F3A}" presName="text2" presStyleLbl="revTx" presStyleIdx="1" presStyleCnt="3" custScaleX="212716" custLinFactNeighborX="57436" custLinFactNeighborY="703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B9A986-1ADA-484F-B87F-6B3CEAC04FD4}" type="pres">
      <dgm:prSet presAssocID="{250ED699-7FF8-40E7-B1F4-E11620237F3A}" presName="line2" presStyleLbl="callout" presStyleIdx="2" presStyleCnt="6"/>
      <dgm:spPr/>
    </dgm:pt>
    <dgm:pt modelId="{BA0E357B-FF69-45E1-91EF-DCCACDDBD3BB}" type="pres">
      <dgm:prSet presAssocID="{250ED699-7FF8-40E7-B1F4-E11620237F3A}" presName="d2" presStyleLbl="callout" presStyleIdx="3" presStyleCnt="6"/>
      <dgm:spPr/>
    </dgm:pt>
    <dgm:pt modelId="{7896F844-FE5D-4CBF-A080-33B1F6330647}" type="pres">
      <dgm:prSet presAssocID="{8384F389-54EC-4C02-9722-555443674B3C}" presName="circle3" presStyleLbl="lnNode1" presStyleIdx="2" presStyleCnt="3"/>
      <dgm:spPr>
        <a:solidFill>
          <a:schemeClr val="accent1">
            <a:lumMod val="40000"/>
            <a:lumOff val="60000"/>
          </a:schemeClr>
        </a:solidFill>
      </dgm:spPr>
    </dgm:pt>
    <dgm:pt modelId="{84CC6BF4-5066-4E3B-B2C2-568E7E2B3C4A}" type="pres">
      <dgm:prSet presAssocID="{8384F389-54EC-4C02-9722-555443674B3C}" presName="text3" presStyleLbl="revTx" presStyleIdx="2" presStyleCnt="3" custScaleX="166027" custLinFactNeighborX="328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6C686A-BCFE-469E-8492-B3A3204E88B9}" type="pres">
      <dgm:prSet presAssocID="{8384F389-54EC-4C02-9722-555443674B3C}" presName="line3" presStyleLbl="callout" presStyleIdx="4" presStyleCnt="6"/>
      <dgm:spPr/>
    </dgm:pt>
    <dgm:pt modelId="{09B74AC3-C348-4E56-AA52-BF04442FD131}" type="pres">
      <dgm:prSet presAssocID="{8384F389-54EC-4C02-9722-555443674B3C}" presName="d3" presStyleLbl="callout" presStyleIdx="5" presStyleCnt="6"/>
      <dgm:spPr/>
    </dgm:pt>
  </dgm:ptLst>
  <dgm:cxnLst>
    <dgm:cxn modelId="{9AB9698F-DCCA-4247-8616-41E665CEBC61}" type="presOf" srcId="{410AD3CC-94DD-4899-8471-51D2A1D33220}" destId="{B86CE2C1-A5DD-4832-BAF8-0A8FA7702D9F}" srcOrd="0" destOrd="0" presId="urn:microsoft.com/office/officeart/2005/8/layout/target1"/>
    <dgm:cxn modelId="{E75800D7-D4A2-4A87-BEDC-2D16DA7A09A5}" srcId="{A722674A-6CAC-4C7C-99E3-EECC4697985A}" destId="{8384F389-54EC-4C02-9722-555443674B3C}" srcOrd="2" destOrd="0" parTransId="{7D1F2B34-69AA-42BB-B25C-FBDEBBE141F2}" sibTransId="{3F85D0E8-F816-48D7-9D2F-D5A4FADA8EE2}"/>
    <dgm:cxn modelId="{22BAE6B0-9437-4A70-9909-EBC254DCC477}" type="presOf" srcId="{8384F389-54EC-4C02-9722-555443674B3C}" destId="{84CC6BF4-5066-4E3B-B2C2-568E7E2B3C4A}" srcOrd="0" destOrd="0" presId="urn:microsoft.com/office/officeart/2005/8/layout/target1"/>
    <dgm:cxn modelId="{C48F9211-261C-49E0-A421-538686F2EA69}" type="presOf" srcId="{A722674A-6CAC-4C7C-99E3-EECC4697985A}" destId="{8E2347B8-ED76-416A-A057-34F2079FEF1D}" srcOrd="0" destOrd="0" presId="urn:microsoft.com/office/officeart/2005/8/layout/target1"/>
    <dgm:cxn modelId="{FFEA4A70-C07A-48F1-BA79-5294E40C2602}" srcId="{A722674A-6CAC-4C7C-99E3-EECC4697985A}" destId="{250ED699-7FF8-40E7-B1F4-E11620237F3A}" srcOrd="1" destOrd="0" parTransId="{386418D2-1F0F-4D48-8E8A-AAB07CBB696E}" sibTransId="{63F5E808-5EB3-4145-82E8-1D591BD4F451}"/>
    <dgm:cxn modelId="{C91F043C-2BD8-4982-8C03-BF65287BAEAB}" type="presOf" srcId="{250ED699-7FF8-40E7-B1F4-E11620237F3A}" destId="{EC33B4A2-2637-484B-9E00-38B1F73235F0}" srcOrd="0" destOrd="0" presId="urn:microsoft.com/office/officeart/2005/8/layout/target1"/>
    <dgm:cxn modelId="{DD7C96E4-9206-445F-B375-8B77AD7099B1}" srcId="{A722674A-6CAC-4C7C-99E3-EECC4697985A}" destId="{410AD3CC-94DD-4899-8471-51D2A1D33220}" srcOrd="0" destOrd="0" parTransId="{562F994D-1C08-4AE5-9DE4-2C4D26A4DD9F}" sibTransId="{C13E9E11-BD13-4EF2-84F7-F86EDD3DAFE9}"/>
    <dgm:cxn modelId="{4987D8DA-71B1-4082-B9DB-F1C5E661DFD7}" type="presParOf" srcId="{8E2347B8-ED76-416A-A057-34F2079FEF1D}" destId="{58692A10-328B-4888-AFDB-0CFB24FA4098}" srcOrd="0" destOrd="0" presId="urn:microsoft.com/office/officeart/2005/8/layout/target1"/>
    <dgm:cxn modelId="{5276BDA8-CA11-4C96-923C-594C945FE143}" type="presParOf" srcId="{8E2347B8-ED76-416A-A057-34F2079FEF1D}" destId="{B86CE2C1-A5DD-4832-BAF8-0A8FA7702D9F}" srcOrd="1" destOrd="0" presId="urn:microsoft.com/office/officeart/2005/8/layout/target1"/>
    <dgm:cxn modelId="{CE0E7B81-C221-442D-983C-096741DF174E}" type="presParOf" srcId="{8E2347B8-ED76-416A-A057-34F2079FEF1D}" destId="{48351374-2525-49DA-AE96-692915A9C9D4}" srcOrd="2" destOrd="0" presId="urn:microsoft.com/office/officeart/2005/8/layout/target1"/>
    <dgm:cxn modelId="{9B44F5E6-5FE7-405E-BF76-22A55B89D685}" type="presParOf" srcId="{8E2347B8-ED76-416A-A057-34F2079FEF1D}" destId="{BB182860-080F-4EC2-8ADA-D063DEE0AC7E}" srcOrd="3" destOrd="0" presId="urn:microsoft.com/office/officeart/2005/8/layout/target1"/>
    <dgm:cxn modelId="{352E8F58-0843-41FC-861C-2B5570ABB7B1}" type="presParOf" srcId="{8E2347B8-ED76-416A-A057-34F2079FEF1D}" destId="{A4A6D7E9-1323-4FDE-843D-7B753C6FACB6}" srcOrd="4" destOrd="0" presId="urn:microsoft.com/office/officeart/2005/8/layout/target1"/>
    <dgm:cxn modelId="{6AF975C1-09A1-4891-869A-C0EF7B7FD987}" type="presParOf" srcId="{8E2347B8-ED76-416A-A057-34F2079FEF1D}" destId="{EC33B4A2-2637-484B-9E00-38B1F73235F0}" srcOrd="5" destOrd="0" presId="urn:microsoft.com/office/officeart/2005/8/layout/target1"/>
    <dgm:cxn modelId="{8AF800AF-E68B-4FFD-86CD-B7A634BFCD4D}" type="presParOf" srcId="{8E2347B8-ED76-416A-A057-34F2079FEF1D}" destId="{A1B9A986-1ADA-484F-B87F-6B3CEAC04FD4}" srcOrd="6" destOrd="0" presId="urn:microsoft.com/office/officeart/2005/8/layout/target1"/>
    <dgm:cxn modelId="{651A08BF-B931-41B2-B7FA-F210DC84D647}" type="presParOf" srcId="{8E2347B8-ED76-416A-A057-34F2079FEF1D}" destId="{BA0E357B-FF69-45E1-91EF-DCCACDDBD3BB}" srcOrd="7" destOrd="0" presId="urn:microsoft.com/office/officeart/2005/8/layout/target1"/>
    <dgm:cxn modelId="{1EAD5F00-E39D-4D9F-879D-004B17ECF7C5}" type="presParOf" srcId="{8E2347B8-ED76-416A-A057-34F2079FEF1D}" destId="{7896F844-FE5D-4CBF-A080-33B1F6330647}" srcOrd="8" destOrd="0" presId="urn:microsoft.com/office/officeart/2005/8/layout/target1"/>
    <dgm:cxn modelId="{8B16200A-A42D-4543-851C-377FBDC74624}" type="presParOf" srcId="{8E2347B8-ED76-416A-A057-34F2079FEF1D}" destId="{84CC6BF4-5066-4E3B-B2C2-568E7E2B3C4A}" srcOrd="9" destOrd="0" presId="urn:microsoft.com/office/officeart/2005/8/layout/target1"/>
    <dgm:cxn modelId="{719EEBCE-3BDA-4020-988F-480A1FAA31A8}" type="presParOf" srcId="{8E2347B8-ED76-416A-A057-34F2079FEF1D}" destId="{456C686A-BCFE-469E-8492-B3A3204E88B9}" srcOrd="10" destOrd="0" presId="urn:microsoft.com/office/officeart/2005/8/layout/target1"/>
    <dgm:cxn modelId="{B0C27301-B1E8-4F92-A123-0DD8B88B79C6}" type="presParOf" srcId="{8E2347B8-ED76-416A-A057-34F2079FEF1D}" destId="{09B74AC3-C348-4E56-AA52-BF04442FD13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64E54-8BBE-472E-A458-E78F05D120BD}">
      <dsp:nvSpPr>
        <dsp:cNvPr id="0" name=""/>
        <dsp:cNvSpPr/>
      </dsp:nvSpPr>
      <dsp:spPr>
        <a:xfrm>
          <a:off x="739508" y="376237"/>
          <a:ext cx="1128712" cy="1128712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5FE95-9FA1-45BA-A68C-70420B5DA29B}">
      <dsp:nvSpPr>
        <dsp:cNvPr id="0" name=""/>
        <dsp:cNvSpPr/>
      </dsp:nvSpPr>
      <dsp:spPr>
        <a:xfrm>
          <a:off x="965251" y="601980"/>
          <a:ext cx="677227" cy="677227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C82F5-4298-4F17-930E-F66212794C70}">
      <dsp:nvSpPr>
        <dsp:cNvPr id="0" name=""/>
        <dsp:cNvSpPr/>
      </dsp:nvSpPr>
      <dsp:spPr>
        <a:xfrm>
          <a:off x="1190993" y="827722"/>
          <a:ext cx="225742" cy="22574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1FDA4-FB8C-427D-A7E9-E16E2DEDA78B}">
      <dsp:nvSpPr>
        <dsp:cNvPr id="0" name=""/>
        <dsp:cNvSpPr/>
      </dsp:nvSpPr>
      <dsp:spPr>
        <a:xfrm>
          <a:off x="2106203" y="0"/>
          <a:ext cx="1041863" cy="329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1 </a:t>
          </a:r>
          <a:r>
            <a:rPr lang="fr-FR" sz="1100" kern="1200" dirty="0"/>
            <a:t>- Quoi ?</a:t>
          </a:r>
        </a:p>
      </dsp:txBody>
      <dsp:txXfrm>
        <a:off x="2106203" y="0"/>
        <a:ext cx="1041863" cy="329207"/>
      </dsp:txXfrm>
    </dsp:sp>
    <dsp:sp modelId="{CBDE532A-B050-42DC-9B61-C35C394DC651}">
      <dsp:nvSpPr>
        <dsp:cNvPr id="0" name=""/>
        <dsp:cNvSpPr/>
      </dsp:nvSpPr>
      <dsp:spPr>
        <a:xfrm>
          <a:off x="1762914" y="175235"/>
          <a:ext cx="141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CEEA9-E3A0-4AA8-BF9F-4ED81D44A7BB}">
      <dsp:nvSpPr>
        <dsp:cNvPr id="0" name=""/>
        <dsp:cNvSpPr/>
      </dsp:nvSpPr>
      <dsp:spPr>
        <a:xfrm rot="16200000" flipH="1">
          <a:off x="1487365" y="680508"/>
          <a:ext cx="151708" cy="65131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1246C-4575-4F57-9FA7-EB472641ABC7}">
      <dsp:nvSpPr>
        <dsp:cNvPr id="0" name=""/>
        <dsp:cNvSpPr/>
      </dsp:nvSpPr>
      <dsp:spPr>
        <a:xfrm>
          <a:off x="2097473" y="379438"/>
          <a:ext cx="1063896" cy="329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/>
            <a:t>2 - Comment ?</a:t>
          </a:r>
        </a:p>
      </dsp:txBody>
      <dsp:txXfrm>
        <a:off x="2097473" y="379438"/>
        <a:ext cx="1063896" cy="329207"/>
      </dsp:txXfrm>
    </dsp:sp>
    <dsp:sp modelId="{1D224826-57C2-46A0-B8C4-7AA4968B9C52}">
      <dsp:nvSpPr>
        <dsp:cNvPr id="0" name=""/>
        <dsp:cNvSpPr/>
      </dsp:nvSpPr>
      <dsp:spPr>
        <a:xfrm>
          <a:off x="1915250" y="493811"/>
          <a:ext cx="141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7027D3-C9EA-4229-8565-FE448C5C5F9E}">
      <dsp:nvSpPr>
        <dsp:cNvPr id="0" name=""/>
        <dsp:cNvSpPr/>
      </dsp:nvSpPr>
      <dsp:spPr>
        <a:xfrm rot="5400000">
          <a:off x="1535115" y="448976"/>
          <a:ext cx="331359" cy="4316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E26C51-B339-4476-99F7-0B3F6D8C7776}">
      <dsp:nvSpPr>
        <dsp:cNvPr id="0" name=""/>
        <dsp:cNvSpPr/>
      </dsp:nvSpPr>
      <dsp:spPr>
        <a:xfrm>
          <a:off x="2108049" y="992459"/>
          <a:ext cx="896135" cy="329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3 </a:t>
          </a:r>
          <a:r>
            <a:rPr lang="fr-FR" sz="1100" kern="1200" dirty="0"/>
            <a:t>- Pourquoi ?</a:t>
          </a:r>
        </a:p>
      </dsp:txBody>
      <dsp:txXfrm>
        <a:off x="2108049" y="992459"/>
        <a:ext cx="896135" cy="329207"/>
      </dsp:txXfrm>
    </dsp:sp>
    <dsp:sp modelId="{10CF182A-2D2D-4837-B81D-F525BFBD9852}">
      <dsp:nvSpPr>
        <dsp:cNvPr id="0" name=""/>
        <dsp:cNvSpPr/>
      </dsp:nvSpPr>
      <dsp:spPr>
        <a:xfrm flipH="1" flipV="1">
          <a:off x="1906351" y="1201016"/>
          <a:ext cx="115897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D22AD-D8A7-4BE3-A834-E39FF35BEC70}">
      <dsp:nvSpPr>
        <dsp:cNvPr id="0" name=""/>
        <dsp:cNvSpPr/>
      </dsp:nvSpPr>
      <dsp:spPr>
        <a:xfrm rot="5400000">
          <a:off x="1390293" y="237827"/>
          <a:ext cx="431920" cy="28725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6F844-FE5D-4CBF-A080-33B1F6330647}">
      <dsp:nvSpPr>
        <dsp:cNvPr id="0" name=""/>
        <dsp:cNvSpPr/>
      </dsp:nvSpPr>
      <dsp:spPr>
        <a:xfrm>
          <a:off x="930502" y="518318"/>
          <a:ext cx="1554956" cy="1554956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6D7E9-1323-4FDE-843D-7B753C6FACB6}">
      <dsp:nvSpPr>
        <dsp:cNvPr id="0" name=""/>
        <dsp:cNvSpPr/>
      </dsp:nvSpPr>
      <dsp:spPr>
        <a:xfrm>
          <a:off x="1241493" y="829310"/>
          <a:ext cx="932973" cy="93297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92A10-328B-4888-AFDB-0CFB24FA4098}">
      <dsp:nvSpPr>
        <dsp:cNvPr id="0" name=""/>
        <dsp:cNvSpPr/>
      </dsp:nvSpPr>
      <dsp:spPr>
        <a:xfrm>
          <a:off x="1552485" y="1140301"/>
          <a:ext cx="310991" cy="310991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CE2C1-A5DD-4832-BAF8-0A8FA7702D9F}">
      <dsp:nvSpPr>
        <dsp:cNvPr id="0" name=""/>
        <dsp:cNvSpPr/>
      </dsp:nvSpPr>
      <dsp:spPr>
        <a:xfrm>
          <a:off x="2789836" y="10630"/>
          <a:ext cx="1643930" cy="453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/>
            <a:t>1 - Pourquoi ?</a:t>
          </a:r>
        </a:p>
      </dsp:txBody>
      <dsp:txXfrm>
        <a:off x="2789836" y="10630"/>
        <a:ext cx="1643930" cy="453528"/>
      </dsp:txXfrm>
    </dsp:sp>
    <dsp:sp modelId="{48351374-2525-49DA-AE96-692915A9C9D4}">
      <dsp:nvSpPr>
        <dsp:cNvPr id="0" name=""/>
        <dsp:cNvSpPr/>
      </dsp:nvSpPr>
      <dsp:spPr>
        <a:xfrm>
          <a:off x="2550248" y="226764"/>
          <a:ext cx="1943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82860-080F-4EC2-8ADA-D063DEE0AC7E}">
      <dsp:nvSpPr>
        <dsp:cNvPr id="0" name=""/>
        <dsp:cNvSpPr/>
      </dsp:nvSpPr>
      <dsp:spPr>
        <a:xfrm rot="5400000">
          <a:off x="1594339" y="340664"/>
          <a:ext cx="1068773" cy="84149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3B4A2-2637-484B-9E00-38B1F73235F0}">
      <dsp:nvSpPr>
        <dsp:cNvPr id="0" name=""/>
        <dsp:cNvSpPr/>
      </dsp:nvSpPr>
      <dsp:spPr>
        <a:xfrm>
          <a:off x="2752999" y="485425"/>
          <a:ext cx="1653820" cy="453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/>
            <a:t>2 - Comment ?</a:t>
          </a:r>
        </a:p>
      </dsp:txBody>
      <dsp:txXfrm>
        <a:off x="2752999" y="485425"/>
        <a:ext cx="1653820" cy="453528"/>
      </dsp:txXfrm>
    </dsp:sp>
    <dsp:sp modelId="{A1B9A986-1ADA-484F-B87F-6B3CEAC04FD4}">
      <dsp:nvSpPr>
        <dsp:cNvPr id="0" name=""/>
        <dsp:cNvSpPr/>
      </dsp:nvSpPr>
      <dsp:spPr>
        <a:xfrm>
          <a:off x="2550248" y="680293"/>
          <a:ext cx="1943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E357B-FF69-45E1-91EF-DCCACDDBD3BB}">
      <dsp:nvSpPr>
        <dsp:cNvPr id="0" name=""/>
        <dsp:cNvSpPr/>
      </dsp:nvSpPr>
      <dsp:spPr>
        <a:xfrm rot="5400000">
          <a:off x="1823747" y="787118"/>
          <a:ext cx="832834" cy="61861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CC6BF4-5066-4E3B-B2C2-568E7E2B3C4A}">
      <dsp:nvSpPr>
        <dsp:cNvPr id="0" name=""/>
        <dsp:cNvSpPr/>
      </dsp:nvSpPr>
      <dsp:spPr>
        <a:xfrm>
          <a:off x="2743121" y="907057"/>
          <a:ext cx="1290823" cy="453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/>
            <a:t>3 - Quoi ?</a:t>
          </a:r>
        </a:p>
      </dsp:txBody>
      <dsp:txXfrm>
        <a:off x="2743121" y="907057"/>
        <a:ext cx="1290823" cy="453528"/>
      </dsp:txXfrm>
    </dsp:sp>
    <dsp:sp modelId="{456C686A-BCFE-469E-8492-B3A3204E88B9}">
      <dsp:nvSpPr>
        <dsp:cNvPr id="0" name=""/>
        <dsp:cNvSpPr/>
      </dsp:nvSpPr>
      <dsp:spPr>
        <a:xfrm>
          <a:off x="2550248" y="1133822"/>
          <a:ext cx="1943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74AC3-C348-4E56-AA52-BF04442FD131}">
      <dsp:nvSpPr>
        <dsp:cNvPr id="0" name=""/>
        <dsp:cNvSpPr/>
      </dsp:nvSpPr>
      <dsp:spPr>
        <a:xfrm rot="5400000">
          <a:off x="2053440" y="1233209"/>
          <a:ext cx="595029" cy="39573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225C0-47F4-4A19-B0C4-36F6A9270612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1A969-34F8-48DA-952E-837BE604F3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34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D076C6-3F41-4FC5-A5E6-7D6772E41A9B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9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0" indent="0" algn="l">
              <a:buNone/>
              <a:defRPr sz="2000"/>
            </a:lvl2pPr>
            <a:lvl3pPr marL="0" indent="0" algn="l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2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254343" y="6217908"/>
            <a:ext cx="1937657" cy="640092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54343" y="6217908"/>
            <a:ext cx="1937657" cy="640092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610600" y="6419769"/>
            <a:ext cx="2743200" cy="4095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/>
                </a:solidFill>
                <a:latin typeface="Avenir Black" charset="0"/>
                <a:ea typeface="Avenir Black" charset="0"/>
                <a:cs typeface="Avenir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Page </a:t>
            </a:r>
            <a:fld id="{EC1942F0-0896-0F4F-9529-F7BB0897EF3C}" type="slidenum">
              <a:rPr lang="en-US" smtClean="0">
                <a:solidFill>
                  <a:schemeClr val="bg1"/>
                </a:solidFill>
              </a:rPr>
              <a:pPr/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54343" y="6217908"/>
            <a:ext cx="1937657" cy="640092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610600" y="6419769"/>
            <a:ext cx="2743200" cy="4095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/>
                </a:solidFill>
                <a:latin typeface="Avenir Black" charset="0"/>
                <a:ea typeface="Avenir Black" charset="0"/>
                <a:cs typeface="Avenir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Page </a:t>
            </a:r>
            <a:fld id="{EC1942F0-0896-0F4F-9529-F7BB0897EF3C}" type="slidenum">
              <a:rPr lang="en-US" smtClean="0">
                <a:solidFill>
                  <a:schemeClr val="bg1"/>
                </a:solidFill>
              </a:rPr>
              <a:pPr/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808" y="243633"/>
            <a:ext cx="10278488" cy="80270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99533" y="1241426"/>
            <a:ext cx="10854267" cy="307975"/>
          </a:xfrm>
        </p:spPr>
        <p:txBody>
          <a:bodyPr/>
          <a:lstStyle>
            <a:lvl1pPr>
              <a:defRPr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499533" y="1600198"/>
            <a:ext cx="10854267" cy="4724401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Centre national de l’expertise hospitalière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21C7D-D9CD-43D5-9A7C-F36FCF3B3BA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8874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sou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9533" y="1241426"/>
            <a:ext cx="10854267" cy="307975"/>
          </a:xfrm>
        </p:spPr>
        <p:txBody>
          <a:bodyPr/>
          <a:lstStyle>
            <a:lvl1pPr>
              <a:defRPr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499533" y="1600198"/>
            <a:ext cx="10854267" cy="4724401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99534" y="23206"/>
            <a:ext cx="9846733" cy="7572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499534" y="476437"/>
            <a:ext cx="9846733" cy="58605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Centre national de l’expertise hospitalière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0DF2B-050D-4CA6-8183-3DE728AD87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6132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re et conten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6077" y="116633"/>
            <a:ext cx="10278488" cy="80270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905933" y="1052514"/>
            <a:ext cx="10515600" cy="5184799"/>
          </a:xfrm>
          <a:prstGeom prst="rect">
            <a:avLst/>
          </a:prstGeom>
        </p:spPr>
        <p:txBody>
          <a:bodyPr/>
          <a:lstStyle>
            <a:lvl3pPr>
              <a:defRPr>
                <a:solidFill>
                  <a:srgbClr val="CC1819"/>
                </a:solidFill>
              </a:defRPr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4"/>
          </p:nvPr>
        </p:nvSpPr>
        <p:spPr>
          <a:xfrm>
            <a:off x="911424" y="6356351"/>
            <a:ext cx="211223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672939-9B4F-491E-AAA3-6308D9B4F2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553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1524000" y="3018328"/>
            <a:ext cx="2362200" cy="6286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lang="fr-FR" sz="1000" kern="1200">
                <a:solidFill>
                  <a:srgbClr val="222A3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F33B904-E67A-463D-B917-5EF87FED6E29}" type="slidenum">
              <a:rPr/>
              <a:pPr>
                <a:defRPr/>
              </a:pPr>
              <a:t>‹N°›</a:t>
            </a:fld>
            <a:endParaRPr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4038600" y="64150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222A35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Centre national de l’expertise hospitalière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329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re et conten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6077" y="116633"/>
            <a:ext cx="10278488" cy="80270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905933" y="1052514"/>
            <a:ext cx="10515600" cy="5184799"/>
          </a:xfrm>
          <a:prstGeom prst="rect">
            <a:avLst/>
          </a:prstGeom>
        </p:spPr>
        <p:txBody>
          <a:bodyPr/>
          <a:lstStyle>
            <a:lvl3pPr>
              <a:defRPr>
                <a:solidFill>
                  <a:srgbClr val="CC1819"/>
                </a:solidFill>
              </a:defRPr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4"/>
          </p:nvPr>
        </p:nvSpPr>
        <p:spPr>
          <a:xfrm>
            <a:off x="911424" y="6356351"/>
            <a:ext cx="2112235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672939-9B4F-491E-AAA3-6308D9B4F2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358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re et conten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6077" y="116633"/>
            <a:ext cx="10278488" cy="80270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905933" y="1052514"/>
            <a:ext cx="10515600" cy="5184799"/>
          </a:xfrm>
          <a:prstGeom prst="rect">
            <a:avLst/>
          </a:prstGeom>
        </p:spPr>
        <p:txBody>
          <a:bodyPr/>
          <a:lstStyle>
            <a:lvl3pPr>
              <a:defRPr>
                <a:solidFill>
                  <a:srgbClr val="CC1819"/>
                </a:solidFill>
              </a:defRPr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4"/>
          </p:nvPr>
        </p:nvSpPr>
        <p:spPr>
          <a:xfrm>
            <a:off x="911424" y="6356351"/>
            <a:ext cx="2112235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672939-9B4F-491E-AAA3-6308D9B4F2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345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542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27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254343" y="6217908"/>
            <a:ext cx="1937657" cy="640092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407"/>
          </a:xfrm>
        </p:spPr>
        <p:txBody>
          <a:bodyPr>
            <a:normAutofit/>
          </a:bodyPr>
          <a:lstStyle>
            <a:lvl1pPr>
              <a:defRPr sz="3200" b="1" i="0">
                <a:latin typeface="Avenir Heavy" charset="0"/>
                <a:ea typeface="Avenir Heavy" charset="0"/>
                <a:cs typeface="Avenir Heavy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4906303"/>
          </a:xfrm>
        </p:spPr>
        <p:txBody>
          <a:bodyPr/>
          <a:lstStyle>
            <a:lvl1pPr marL="277200" indent="-277200">
              <a:lnSpc>
                <a:spcPct val="140000"/>
              </a:lnSpc>
              <a:buFont typeface="Arial" charset="0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34900" indent="-234900">
              <a:lnSpc>
                <a:spcPct val="140000"/>
              </a:lnSpc>
              <a:buFont typeface="Arial" charset="0"/>
              <a:buChar char="•"/>
              <a:defRPr/>
            </a:lvl2pPr>
            <a:lvl3pPr marL="234900" indent="-234900">
              <a:lnSpc>
                <a:spcPct val="140000"/>
              </a:lnSpc>
              <a:buFont typeface="Arial" charset="0"/>
              <a:buChar char="•"/>
              <a:defRPr/>
            </a:lvl3pPr>
            <a:lvl4pPr marL="285750" indent="-285750">
              <a:lnSpc>
                <a:spcPct val="140000"/>
              </a:lnSpc>
              <a:buFont typeface="Arial" charset="0"/>
              <a:buChar char="•"/>
              <a:defRPr/>
            </a:lvl4pPr>
            <a:lvl5pPr marL="285750" indent="-285750">
              <a:lnSpc>
                <a:spcPct val="140000"/>
              </a:lnSpc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8610600" y="6419769"/>
            <a:ext cx="2743200" cy="4095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/>
                </a:solidFill>
                <a:latin typeface="Avenir Black" charset="0"/>
                <a:ea typeface="Avenir Black" charset="0"/>
                <a:cs typeface="Avenir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Page </a:t>
            </a:r>
            <a:fld id="{EC1942F0-0896-0F4F-9529-F7BB0897EF3C}" type="slidenum">
              <a:rPr lang="en-US" smtClean="0">
                <a:solidFill>
                  <a:schemeClr val="bg1"/>
                </a:solidFill>
              </a:rPr>
              <a:pPr/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413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973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517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515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41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807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03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470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107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45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2918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2918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254343" y="0"/>
            <a:ext cx="1937657" cy="6858000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8610600" y="6419769"/>
            <a:ext cx="2743200" cy="4095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/>
                </a:solidFill>
                <a:latin typeface="Avenir Black" charset="0"/>
                <a:ea typeface="Avenir Black" charset="0"/>
                <a:cs typeface="Avenir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Page </a:t>
            </a:r>
            <a:fld id="{EC1942F0-0896-0F4F-9529-F7BB0897EF3C}" type="slidenum">
              <a:rPr lang="en-US" smtClean="0">
                <a:solidFill>
                  <a:schemeClr val="bg1"/>
                </a:solidFill>
              </a:rPr>
              <a:pPr/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54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7994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235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759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9712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0232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5783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1449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3852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07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254343" y="6217908"/>
            <a:ext cx="1937657" cy="640092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8610600" y="6419769"/>
            <a:ext cx="2743200" cy="4095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/>
                </a:solidFill>
                <a:latin typeface="Avenir Black" charset="0"/>
                <a:ea typeface="Avenir Black" charset="0"/>
                <a:cs typeface="Avenir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Page </a:t>
            </a:r>
            <a:fld id="{EC1942F0-0896-0F4F-9529-F7BB0897EF3C}" type="slidenum">
              <a:rPr lang="en-US" smtClean="0">
                <a:solidFill>
                  <a:schemeClr val="bg1"/>
                </a:solidFill>
              </a:rPr>
              <a:pPr/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254343" y="6217908"/>
            <a:ext cx="1937657" cy="640092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8610600" y="6419769"/>
            <a:ext cx="2743200" cy="4095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/>
                </a:solidFill>
                <a:latin typeface="Avenir Black" charset="0"/>
                <a:ea typeface="Avenir Black" charset="0"/>
                <a:cs typeface="Avenir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Page </a:t>
            </a:r>
            <a:fld id="{EC1942F0-0896-0F4F-9529-F7BB0897EF3C}" type="slidenum">
              <a:rPr lang="en-US" smtClean="0">
                <a:solidFill>
                  <a:schemeClr val="bg1"/>
                </a:solidFill>
              </a:rPr>
              <a:pPr/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54343" y="6217908"/>
            <a:ext cx="1937657" cy="640092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610600" y="6419769"/>
            <a:ext cx="2743200" cy="4095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/>
                </a:solidFill>
                <a:latin typeface="Avenir Black" charset="0"/>
                <a:ea typeface="Avenir Black" charset="0"/>
                <a:cs typeface="Avenir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Page </a:t>
            </a:r>
            <a:fld id="{EC1942F0-0896-0F4F-9529-F7BB0897EF3C}" type="slidenum">
              <a:rPr lang="en-US" smtClean="0">
                <a:solidFill>
                  <a:schemeClr val="bg1"/>
                </a:solidFill>
              </a:rPr>
              <a:pPr/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54343" y="6217908"/>
            <a:ext cx="1937657" cy="640092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610600" y="6419769"/>
            <a:ext cx="2743200" cy="4095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/>
                </a:solidFill>
                <a:latin typeface="Avenir Black" charset="0"/>
                <a:ea typeface="Avenir Black" charset="0"/>
                <a:cs typeface="Avenir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Page </a:t>
            </a:r>
            <a:fld id="{EC1942F0-0896-0F4F-9529-F7BB0897EF3C}" type="slidenum">
              <a:rPr lang="en-US" smtClean="0">
                <a:solidFill>
                  <a:schemeClr val="bg1"/>
                </a:solidFill>
              </a:rPr>
              <a:pPr/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54343" y="6217908"/>
            <a:ext cx="1937657" cy="640092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610600" y="6419769"/>
            <a:ext cx="2743200" cy="4095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/>
                </a:solidFill>
                <a:latin typeface="Avenir Black" charset="0"/>
                <a:ea typeface="Avenir Black" charset="0"/>
                <a:cs typeface="Avenir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Page </a:t>
            </a:r>
            <a:fld id="{EC1942F0-0896-0F4F-9529-F7BB0897EF3C}" type="slidenum">
              <a:rPr lang="en-US" smtClean="0">
                <a:solidFill>
                  <a:schemeClr val="bg1"/>
                </a:solidFill>
              </a:rPr>
              <a:pPr/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54343" y="6217908"/>
            <a:ext cx="1937657" cy="640092"/>
          </a:xfrm>
          <a:prstGeom prst="rect">
            <a:avLst/>
          </a:prstGeom>
          <a:solidFill>
            <a:srgbClr val="466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610600" y="6419769"/>
            <a:ext cx="2743200" cy="4095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chemeClr val="tx1"/>
                </a:solidFill>
                <a:latin typeface="Avenir Black" charset="0"/>
                <a:ea typeface="Avenir Black" charset="0"/>
                <a:cs typeface="Avenir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Page </a:t>
            </a:r>
            <a:fld id="{EC1942F0-0896-0F4F-9529-F7BB0897EF3C}" type="slidenum">
              <a:rPr lang="en-US" smtClean="0">
                <a:solidFill>
                  <a:schemeClr val="bg1"/>
                </a:solidFill>
              </a:rPr>
              <a:pPr/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40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6286"/>
            <a:ext cx="10515600" cy="487067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6798" y="6484869"/>
            <a:ext cx="8011302" cy="2769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b="0" i="0" dirty="0" err="1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Journée</a:t>
            </a:r>
            <a:r>
              <a:rPr lang="en-US" b="0" i="0" dirty="0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b="0" i="0" dirty="0" err="1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thématique</a:t>
            </a:r>
            <a:r>
              <a:rPr lang="en-US" b="0" i="0" dirty="0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 - La</a:t>
            </a:r>
            <a:r>
              <a:rPr lang="en-US" b="0" i="0" baseline="0" dirty="0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b="0" i="0" baseline="0" dirty="0" err="1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conduite</a:t>
            </a:r>
            <a:r>
              <a:rPr lang="en-US" b="0" i="0" baseline="0" dirty="0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 du </a:t>
            </a:r>
            <a:r>
              <a:rPr lang="en-US" b="0" i="0" baseline="0" dirty="0" err="1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changement</a:t>
            </a:r>
            <a:r>
              <a:rPr lang="en-US" b="0" i="0" baseline="0" dirty="0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 – Bastia – </a:t>
            </a:r>
            <a:r>
              <a:rPr lang="en-US" b="0" i="0" baseline="0" dirty="0" err="1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Novembre</a:t>
            </a:r>
            <a:r>
              <a:rPr lang="en-US" b="0" i="0" baseline="0" dirty="0">
                <a:solidFill>
                  <a:schemeClr val="tx1"/>
                </a:solidFill>
                <a:latin typeface="Avenir Light" charset="0"/>
                <a:ea typeface="Avenir Light" charset="0"/>
                <a:cs typeface="Avenir Light" charset="0"/>
              </a:rPr>
              <a:t> 2017</a:t>
            </a:r>
            <a:endParaRPr lang="en-US" b="0" i="0" dirty="0">
              <a:solidFill>
                <a:schemeClr val="bg2">
                  <a:lumMod val="75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217908"/>
            <a:ext cx="856983" cy="59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4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Avenir Heavy" charset="0"/>
          <a:ea typeface="Avenir Heavy" charset="0"/>
          <a:cs typeface="Avenir Heavy" charset="0"/>
        </a:defRPr>
      </a:lvl1pPr>
    </p:titleStyle>
    <p:bodyStyle>
      <a:lvl1pPr marL="277200" indent="-277200" algn="l" defTabSz="914400" rtl="0" eaLnBrk="1" latinLnBrk="0" hangingPunct="1">
        <a:lnSpc>
          <a:spcPct val="140000"/>
        </a:lnSpc>
        <a:spcBef>
          <a:spcPts val="2000"/>
        </a:spcBef>
        <a:buClr>
          <a:srgbClr val="00B0F0"/>
        </a:buClr>
        <a:buFont typeface="Arial" charset="0"/>
        <a:buChar char="•"/>
        <a:defRPr sz="2800" b="1" i="0" kern="1200">
          <a:solidFill>
            <a:schemeClr val="tx1">
              <a:lumMod val="50000"/>
              <a:lumOff val="50000"/>
            </a:schemeClr>
          </a:solidFill>
          <a:latin typeface="Avenir Heavy" charset="0"/>
          <a:ea typeface="Avenir Heavy" charset="0"/>
          <a:cs typeface="Avenir Heavy" charset="0"/>
        </a:defRPr>
      </a:lvl1pPr>
      <a:lvl2pPr marL="270900" indent="-270900" algn="l" defTabSz="914400" rtl="0" eaLnBrk="1" latinLnBrk="0" hangingPunct="1">
        <a:lnSpc>
          <a:spcPct val="140000"/>
        </a:lnSpc>
        <a:spcBef>
          <a:spcPts val="1000"/>
        </a:spcBef>
        <a:buClr>
          <a:srgbClr val="00B0F0"/>
        </a:buClr>
        <a:buFont typeface="Arial" charset="0"/>
        <a:buChar char="•"/>
        <a:defRPr sz="24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2pPr>
      <a:lvl3pPr marL="270900" indent="-270900" algn="l" defTabSz="914400" rtl="0" eaLnBrk="1" latinLnBrk="0" hangingPunct="1">
        <a:lnSpc>
          <a:spcPct val="140000"/>
        </a:lnSpc>
        <a:spcBef>
          <a:spcPts val="1000"/>
        </a:spcBef>
        <a:buClr>
          <a:srgbClr val="00B0F0"/>
        </a:buClr>
        <a:buFont typeface="Arial" charset="0"/>
        <a:buChar char="•"/>
        <a:defRPr sz="2000" b="0" i="0" kern="1200">
          <a:solidFill>
            <a:schemeClr val="tx1">
              <a:lumMod val="50000"/>
              <a:lumOff val="50000"/>
            </a:schemeClr>
          </a:solidFill>
          <a:latin typeface="Avenir Light" charset="0"/>
          <a:ea typeface="Avenir Light" charset="0"/>
          <a:cs typeface="Avenir Light" charset="0"/>
        </a:defRPr>
      </a:lvl3pPr>
      <a:lvl4pPr marL="285750" indent="-285750" algn="l" defTabSz="914400" rtl="0" eaLnBrk="1" latinLnBrk="0" hangingPunct="1">
        <a:lnSpc>
          <a:spcPct val="140000"/>
        </a:lnSpc>
        <a:spcBef>
          <a:spcPts val="500"/>
        </a:spcBef>
        <a:buClr>
          <a:srgbClr val="00B0F0"/>
        </a:buClr>
        <a:buFont typeface="Arial" charset="0"/>
        <a:buChar char="•"/>
        <a:defRPr sz="1800" b="0" i="0" kern="1200">
          <a:solidFill>
            <a:schemeClr val="tx1">
              <a:lumMod val="50000"/>
              <a:lumOff val="50000"/>
            </a:schemeClr>
          </a:solidFill>
          <a:latin typeface="Avenir Light" charset="0"/>
          <a:ea typeface="Avenir Light" charset="0"/>
          <a:cs typeface="Avenir Light" charset="0"/>
        </a:defRPr>
      </a:lvl4pPr>
      <a:lvl5pPr marL="285750" indent="-285750" algn="l" defTabSz="914400" rtl="0" eaLnBrk="1" latinLnBrk="0" hangingPunct="1">
        <a:lnSpc>
          <a:spcPct val="140000"/>
        </a:lnSpc>
        <a:spcBef>
          <a:spcPts val="500"/>
        </a:spcBef>
        <a:buClr>
          <a:srgbClr val="00B0F0"/>
        </a:buClr>
        <a:buFont typeface="Arial" charset="0"/>
        <a:buChar char="•"/>
        <a:defRPr sz="1800" b="0" i="0" kern="1200">
          <a:solidFill>
            <a:schemeClr val="tx1">
              <a:lumMod val="50000"/>
              <a:lumOff val="50000"/>
            </a:schemeClr>
          </a:solidFill>
          <a:latin typeface="Avenir Light" charset="0"/>
          <a:ea typeface="Avenir Light" charset="0"/>
          <a:cs typeface="Avenir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173E-75B9-40D7-AE4B-087C4F115FD4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DC79B-B0B7-4963-97DA-9DA434C385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67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27FBB-BC80-469B-BC26-A7F276F6817D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DB408-7150-4E69-8F52-F23B098EC9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21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87356" y="-1380103"/>
            <a:ext cx="5520690" cy="9670335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6380" y="100361"/>
            <a:ext cx="11357796" cy="497065"/>
          </a:xfrm>
        </p:spPr>
        <p:txBody>
          <a:bodyPr>
            <a:noAutofit/>
          </a:bodyPr>
          <a:lstStyle/>
          <a:p>
            <a:r>
              <a:rPr lang="fr-FR" sz="2800" dirty="0"/>
              <a:t>Conduire </a:t>
            </a:r>
            <a:r>
              <a:rPr lang="fr-FR" sz="2800" dirty="0" smtClean="0"/>
              <a:t>le changement</a:t>
            </a:r>
            <a:r>
              <a:rPr lang="fr-FR" sz="2800" dirty="0"/>
              <a:t> </a:t>
            </a:r>
            <a:r>
              <a:rPr lang="fr-FR" sz="2800" dirty="0" smtClean="0"/>
              <a:t>à l’hôpital : les </a:t>
            </a:r>
            <a:r>
              <a:rPr lang="fr-FR" sz="2800" dirty="0"/>
              <a:t>GHT, </a:t>
            </a:r>
            <a:r>
              <a:rPr lang="fr-FR" sz="2800" dirty="0" smtClean="0"/>
              <a:t>une </a:t>
            </a:r>
            <a:r>
              <a:rPr lang="fr-FR" sz="2800" dirty="0"/>
              <a:t>« belle histoire </a:t>
            </a:r>
            <a:r>
              <a:rPr lang="fr-FR" sz="2800" dirty="0" smtClean="0"/>
              <a:t>»</a:t>
            </a:r>
            <a:endParaRPr lang="fr-FR" sz="28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287780" y="3660775"/>
            <a:ext cx="10515600" cy="602615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Avenir Heavy" charset="0"/>
                <a:ea typeface="Avenir Heavy" charset="0"/>
                <a:cs typeface="Avenir Heavy" charset="0"/>
              </a:defRPr>
            </a:lvl1pPr>
          </a:lstStyle>
          <a:p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088673" y="5508702"/>
            <a:ext cx="3265170" cy="50422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Avenir Heavy" charset="0"/>
                <a:ea typeface="Avenir Heavy" charset="0"/>
                <a:cs typeface="Avenir Heavy" charset="0"/>
              </a:defRPr>
            </a:lvl1pPr>
          </a:lstStyle>
          <a:p>
            <a:endParaRPr lang="fr-FR" sz="2400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 rot="16200000">
            <a:off x="7089113" y="2303949"/>
            <a:ext cx="3265170" cy="28352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Avenir Heavy" charset="0"/>
                <a:ea typeface="Avenir Heavy" charset="0"/>
                <a:cs typeface="Avenir Heavy" charset="0"/>
              </a:defRPr>
            </a:lvl1pPr>
          </a:lstStyle>
          <a:p>
            <a:r>
              <a:rPr lang="fr-FR" sz="1600" b="0" dirty="0" smtClean="0">
                <a:latin typeface="AR CENA" panose="02000000000000000000" pitchFamily="2" charset="0"/>
              </a:rPr>
              <a:t>Michel HULIN</a:t>
            </a:r>
            <a:endParaRPr lang="fr-FR" sz="1600" b="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DFFA076-3BC6-4EDB-8546-EA64F53D0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29" y="401444"/>
            <a:ext cx="10515600" cy="6038269"/>
          </a:xfrm>
        </p:spPr>
        <p:txBody>
          <a:bodyPr>
            <a:normAutofit/>
          </a:bodyPr>
          <a:lstStyle/>
          <a:p>
            <a:r>
              <a:rPr lang="fr-FR" altLang="fr-FR" b="0" dirty="0">
                <a:solidFill>
                  <a:srgbClr val="D8117D"/>
                </a:solidFill>
              </a:rPr>
              <a:t>Depuis 20 ans</a:t>
            </a:r>
            <a:r>
              <a:rPr lang="fr-FR" altLang="fr-FR" b="0" dirty="0">
                <a:solidFill>
                  <a:schemeClr val="tx1"/>
                </a:solidFill>
              </a:rPr>
              <a:t>, </a:t>
            </a:r>
            <a:r>
              <a:rPr lang="fr-FR" altLang="fr-FR" b="0" dirty="0" smtClean="0">
                <a:solidFill>
                  <a:schemeClr val="tx1"/>
                </a:solidFill>
              </a:rPr>
              <a:t>c’est </a:t>
            </a:r>
            <a:r>
              <a:rPr lang="fr-FR" altLang="fr-FR" b="0" dirty="0">
                <a:solidFill>
                  <a:schemeClr val="tx1"/>
                </a:solidFill>
              </a:rPr>
              <a:t>l’histoire du </a:t>
            </a:r>
            <a:r>
              <a:rPr lang="fr-FR" altLang="fr-FR" b="0" dirty="0">
                <a:solidFill>
                  <a:srgbClr val="D8117D"/>
                </a:solidFill>
              </a:rPr>
              <a:t>tabou</a:t>
            </a:r>
            <a:r>
              <a:rPr lang="fr-FR" altLang="fr-FR" b="0" dirty="0"/>
              <a:t> </a:t>
            </a:r>
            <a:r>
              <a:rPr lang="fr-FR" altLang="fr-FR" b="0" dirty="0">
                <a:solidFill>
                  <a:schemeClr val="tx1"/>
                </a:solidFill>
              </a:rPr>
              <a:t>(la fusion) </a:t>
            </a:r>
            <a:r>
              <a:rPr lang="fr-FR" altLang="fr-FR" b="0" dirty="0" smtClean="0">
                <a:solidFill>
                  <a:schemeClr val="tx1"/>
                </a:solidFill>
              </a:rPr>
              <a:t>et </a:t>
            </a:r>
            <a:r>
              <a:rPr lang="fr-FR" altLang="fr-FR" b="0" dirty="0">
                <a:solidFill>
                  <a:schemeClr val="tx1"/>
                </a:solidFill>
              </a:rPr>
              <a:t>des </a:t>
            </a:r>
            <a:r>
              <a:rPr lang="fr-FR" altLang="fr-FR" b="0" dirty="0">
                <a:solidFill>
                  <a:srgbClr val="D8117D"/>
                </a:solidFill>
              </a:rPr>
              <a:t>totems</a:t>
            </a:r>
            <a:r>
              <a:rPr lang="fr-FR" altLang="fr-FR" b="0" dirty="0"/>
              <a:t> </a:t>
            </a:r>
            <a:r>
              <a:rPr lang="fr-FR" altLang="fr-FR" b="0" dirty="0">
                <a:solidFill>
                  <a:schemeClr val="tx1"/>
                </a:solidFill>
              </a:rPr>
              <a:t>(les stratégies de contournement)</a:t>
            </a:r>
          </a:p>
          <a:p>
            <a:r>
              <a:rPr lang="fr-FR" altLang="fr-FR" b="0" dirty="0">
                <a:solidFill>
                  <a:srgbClr val="D8117D"/>
                </a:solidFill>
              </a:rPr>
              <a:t>En 2016-2017, le GHT </a:t>
            </a:r>
            <a:r>
              <a:rPr lang="fr-FR" altLang="fr-FR" b="0" dirty="0"/>
              <a:t>c’est une</a:t>
            </a:r>
            <a:r>
              <a:rPr lang="fr-FR" altLang="fr-FR" b="0" dirty="0">
                <a:solidFill>
                  <a:srgbClr val="D8117D"/>
                </a:solidFill>
              </a:rPr>
              <a:t> </a:t>
            </a:r>
            <a:r>
              <a:rPr lang="fr-FR" altLang="fr-FR" b="0" dirty="0"/>
              <a:t>« </a:t>
            </a:r>
            <a:r>
              <a:rPr lang="fr-FR" altLang="fr-FR" b="0" dirty="0">
                <a:solidFill>
                  <a:srgbClr val="D8117D"/>
                </a:solidFill>
              </a:rPr>
              <a:t>belle histoire</a:t>
            </a:r>
            <a:r>
              <a:rPr lang="fr-FR" altLang="fr-FR" b="0" dirty="0"/>
              <a:t> »</a:t>
            </a:r>
          </a:p>
          <a:p>
            <a:r>
              <a:rPr lang="fr-FR" altLang="fr-FR" b="0" dirty="0">
                <a:solidFill>
                  <a:schemeClr val="tx1"/>
                </a:solidFill>
              </a:rPr>
              <a:t>car en j</a:t>
            </a:r>
            <a:r>
              <a:rPr lang="fr-FR" b="0" dirty="0">
                <a:solidFill>
                  <a:schemeClr val="tx1"/>
                </a:solidFill>
              </a:rPr>
              <a:t>uillet 2016, 135 conventions constitutives ont été signées</a:t>
            </a:r>
          </a:p>
          <a:p>
            <a:r>
              <a:rPr lang="fr-FR" b="0" dirty="0">
                <a:solidFill>
                  <a:schemeClr val="tx1"/>
                </a:solidFill>
              </a:rPr>
              <a:t>car en septembre 2017, plus de 80% des projets médicaux partagés ont été </a:t>
            </a:r>
            <a:r>
              <a:rPr lang="fr-FR" b="0" dirty="0" smtClean="0">
                <a:solidFill>
                  <a:schemeClr val="tx1"/>
                </a:solidFill>
              </a:rPr>
              <a:t>réalisés</a:t>
            </a:r>
          </a:p>
          <a:p>
            <a:r>
              <a:rPr lang="fr-FR" b="0" dirty="0">
                <a:solidFill>
                  <a:schemeClr val="tx1"/>
                </a:solidFill>
              </a:rPr>
              <a:t>c</a:t>
            </a:r>
            <a:r>
              <a:rPr lang="fr-FR" b="0" dirty="0" smtClean="0">
                <a:solidFill>
                  <a:schemeClr val="tx1"/>
                </a:solidFill>
              </a:rPr>
              <a:t>ar aujourd’hui nombre d’entre eux sont approuvés par les ARS</a:t>
            </a:r>
            <a:r>
              <a:rPr lang="fr-FR" b="0" dirty="0"/>
              <a:t/>
            </a:r>
            <a:br>
              <a:rPr lang="fr-FR" b="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40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925854"/>
              </p:ext>
            </p:extLst>
          </p:nvPr>
        </p:nvGraphicFramePr>
        <p:xfrm>
          <a:off x="280881" y="485319"/>
          <a:ext cx="11719931" cy="579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18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40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71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553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167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Totems</a:t>
                      </a:r>
                    </a:p>
                  </a:txBody>
                  <a:tcPr anchor="ctr" anchorCtr="1">
                    <a:solidFill>
                      <a:srgbClr val="4662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Qui</a:t>
                      </a:r>
                    </a:p>
                  </a:txBody>
                  <a:tcPr anchor="ctr" anchorCtr="1">
                    <a:solidFill>
                      <a:srgbClr val="4662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Personnalité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morale</a:t>
                      </a:r>
                    </a:p>
                  </a:txBody>
                  <a:tcPr anchor="ctr" anchorCtr="1">
                    <a:solidFill>
                      <a:srgbClr val="4662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Obligatoire </a:t>
                      </a:r>
                    </a:p>
                  </a:txBody>
                  <a:tcPr anchor="ctr" anchorCtr="1">
                    <a:solidFill>
                      <a:srgbClr val="4662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</a:rPr>
                        <a:t>Objet </a:t>
                      </a:r>
                    </a:p>
                  </a:txBody>
                  <a:tcPr anchor="ctr" anchorCtr="1">
                    <a:solidFill>
                      <a:srgbClr val="4662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9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2000" b="1" dirty="0">
                          <a:solidFill>
                            <a:schemeClr val="tx1"/>
                          </a:solidFill>
                        </a:rPr>
                        <a:t>1996</a:t>
                      </a:r>
                      <a:r>
                        <a:rPr lang="fr-FR" altLang="fr-FR" sz="2000" b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600" b="0" dirty="0">
                          <a:solidFill>
                            <a:schemeClr val="tx1"/>
                          </a:solidFill>
                        </a:rPr>
                        <a:t>Communauté d’établissement </a:t>
                      </a:r>
                      <a:br>
                        <a:rPr lang="fr-FR" altLang="fr-FR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altLang="fr-FR" sz="1600" b="0" dirty="0">
                          <a:solidFill>
                            <a:schemeClr val="tx1"/>
                          </a:solidFill>
                        </a:rPr>
                        <a:t>de santé (CES)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EPS </a:t>
                      </a:r>
                    </a:p>
                    <a:p>
                      <a:pPr algn="ctr"/>
                      <a:endParaRPr lang="fr-FR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Non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0" dirty="0"/>
                    </a:p>
                    <a:p>
                      <a:pPr algn="ctr"/>
                      <a:endParaRPr lang="fr-FR" sz="1800" b="0" dirty="0"/>
                    </a:p>
                    <a:p>
                      <a:pPr algn="ctr"/>
                      <a:r>
                        <a:rPr lang="fr-FR" sz="1800" b="0" dirty="0"/>
                        <a:t>Oui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/>
                        <a:t>Favoriser les adaptations des établissements de santé aux besoins de la population</a:t>
                      </a:r>
                    </a:p>
                    <a:p>
                      <a:pPr algn="l"/>
                      <a:endParaRPr lang="fr-FR" sz="14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25218"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2000" b="1" dirty="0">
                          <a:solidFill>
                            <a:schemeClr val="tx1"/>
                          </a:solidFill>
                        </a:rPr>
                        <a:t>2009</a:t>
                      </a:r>
                      <a:r>
                        <a:rPr lang="fr-FR" altLang="fr-FR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altLang="fr-FR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altLang="fr-FR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altLang="fr-FR" sz="1600" b="0" dirty="0">
                          <a:solidFill>
                            <a:schemeClr val="tx1"/>
                          </a:solidFill>
                        </a:rPr>
                        <a:t>Communauté hospitalière </a:t>
                      </a:r>
                      <a:br>
                        <a:rPr lang="fr-FR" altLang="fr-FR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altLang="fr-FR" sz="1600" b="0" dirty="0">
                          <a:solidFill>
                            <a:schemeClr val="tx1"/>
                          </a:solidFill>
                        </a:rPr>
                        <a:t>de territoire (CHT)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b="0"/>
                    </a:p>
                    <a:p>
                      <a:pPr algn="ctr"/>
                      <a:endParaRPr lang="fr-FR" sz="1800" b="0"/>
                    </a:p>
                    <a:p>
                      <a:pPr algn="ctr"/>
                      <a:r>
                        <a:rPr lang="fr-FR" sz="1800" b="0"/>
                        <a:t>Non</a:t>
                      </a:r>
                      <a:endParaRPr lang="fr-FR" sz="18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effectLst/>
                        </a:rPr>
                        <a:t>Mettre en </a:t>
                      </a:r>
                      <a:r>
                        <a:rPr lang="fr-FR" sz="1800" b="0" dirty="0" err="1">
                          <a:effectLst/>
                        </a:rPr>
                        <a:t>oeuvre</a:t>
                      </a:r>
                      <a:r>
                        <a:rPr lang="fr-FR" sz="1800" b="0" dirty="0">
                          <a:effectLst/>
                        </a:rPr>
                        <a:t> une stratégie commune et</a:t>
                      </a:r>
                      <a:r>
                        <a:rPr lang="fr-FR" sz="1800" b="0" baseline="0" dirty="0">
                          <a:effectLst/>
                        </a:rPr>
                        <a:t> </a:t>
                      </a:r>
                      <a:r>
                        <a:rPr lang="fr-FR" sz="1800" b="0" dirty="0">
                          <a:effectLst/>
                        </a:rPr>
                        <a:t>gérer en commun certaines fonctions et activités, grâce à des délégations ou des transferts de compétences</a:t>
                      </a:r>
                      <a:endParaRPr lang="fr-FR" sz="14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039629"/>
                  </a:ext>
                </a:extLst>
              </a:tr>
              <a:tr h="2723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2000" b="1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600" b="0" dirty="0">
                          <a:solidFill>
                            <a:schemeClr val="tx1"/>
                          </a:solidFill>
                        </a:rPr>
                        <a:t>Groupement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600" b="0" dirty="0">
                          <a:solidFill>
                            <a:schemeClr val="tx1"/>
                          </a:solidFill>
                        </a:rPr>
                        <a:t>hospitalier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600" b="0" dirty="0">
                          <a:solidFill>
                            <a:schemeClr val="tx1"/>
                          </a:solidFill>
                        </a:rPr>
                        <a:t>de territoire (GHT)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b="0" dirty="0"/>
                    </a:p>
                    <a:p>
                      <a:pPr algn="ctr"/>
                      <a:endParaRPr lang="fr-FR" sz="1800" b="0" dirty="0"/>
                    </a:p>
                    <a:p>
                      <a:pPr algn="ctr"/>
                      <a:endParaRPr lang="fr-FR" sz="1800" b="0" dirty="0"/>
                    </a:p>
                    <a:p>
                      <a:pPr algn="ctr"/>
                      <a:r>
                        <a:rPr lang="fr-FR" sz="1800" b="0" dirty="0"/>
                        <a:t>Oui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="0" dirty="0"/>
                        <a:t>Mettre en œuvre une stratégie de prise en charge commune et graduée du patient, dans le but d'assurer une égalité d'accès à des soins sécurisés et de qualité grâce à un 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projet médical partagé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="0" dirty="0"/>
                        <a:t> +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800" b="0" dirty="0"/>
                        <a:t>Assurer la 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rationalisation des modes de gestion </a:t>
                      </a:r>
                      <a:r>
                        <a:rPr lang="fr-FR" sz="1800" b="0" dirty="0"/>
                        <a:t>par une mise en commun de fonctions ou par des transferts d'activités entre établissements</a:t>
                      </a:r>
                      <a:endParaRPr lang="fr-FR" sz="14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7390144"/>
                  </a:ext>
                </a:extLst>
              </a:tr>
            </a:tbl>
          </a:graphicData>
        </a:graphic>
      </p:graphicFrame>
      <p:sp>
        <p:nvSpPr>
          <p:cNvPr id="9" name="Rectangle à coins arrondis 8"/>
          <p:cNvSpPr/>
          <p:nvPr/>
        </p:nvSpPr>
        <p:spPr bwMode="auto">
          <a:xfrm>
            <a:off x="8573133" y="1710260"/>
            <a:ext cx="2611538" cy="335828"/>
          </a:xfrm>
          <a:prstGeom prst="roundRect">
            <a:avLst>
              <a:gd name="adj" fmla="val 0"/>
            </a:avLst>
          </a:prstGeom>
          <a:solidFill>
            <a:srgbClr val="F7B7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r>
              <a:rPr lang="fr-FR" sz="1600" dirty="0"/>
              <a:t>Abrogé en 2009</a:t>
            </a:r>
            <a:r>
              <a:rPr lang="fr-FR" sz="1600" dirty="0">
                <a:solidFill>
                  <a:schemeClr val="bg1"/>
                </a:solidFill>
              </a:rPr>
              <a:t>  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8617740" y="3059685"/>
            <a:ext cx="2566931" cy="320649"/>
          </a:xfrm>
          <a:prstGeom prst="roundRect">
            <a:avLst>
              <a:gd name="adj" fmla="val 6520"/>
            </a:avLst>
          </a:prstGeom>
          <a:solidFill>
            <a:srgbClr val="F7B7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r>
              <a:rPr lang="fr-FR" sz="1600" dirty="0"/>
              <a:t>Abrogé en 2016   </a:t>
            </a:r>
            <a:endParaRPr lang="fr-FR" sz="2800" dirty="0"/>
          </a:p>
        </p:txBody>
      </p:sp>
      <p:sp>
        <p:nvSpPr>
          <p:cNvPr id="5" name="Rectangle à coins arrondis 9">
            <a:extLst>
              <a:ext uri="{FF2B5EF4-FFF2-40B4-BE49-F238E27FC236}">
                <a16:creationId xmlns:a16="http://schemas.microsoft.com/office/drawing/2014/main" xmlns="" id="{CA1595DE-31B7-424A-8F56-1F2A2BFFFB02}"/>
              </a:ext>
            </a:extLst>
          </p:cNvPr>
          <p:cNvSpPr/>
          <p:nvPr/>
        </p:nvSpPr>
        <p:spPr bwMode="auto">
          <a:xfrm>
            <a:off x="5774876" y="5531322"/>
            <a:ext cx="6225936" cy="1200782"/>
          </a:xfrm>
          <a:prstGeom prst="roundRect">
            <a:avLst>
              <a:gd name="adj" fmla="val 6520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endParaRPr lang="fr-FR" sz="1600" b="1" dirty="0"/>
          </a:p>
          <a:p>
            <a:pPr algn="ctr"/>
            <a:r>
              <a:rPr lang="fr-FR" b="1" dirty="0"/>
              <a:t>« Une belle histoire »</a:t>
            </a:r>
          </a:p>
          <a:p>
            <a:r>
              <a:rPr lang="fr-FR" b="1" dirty="0"/>
              <a:t>Juillet 2016 : 135 conventions constitutives signées</a:t>
            </a:r>
          </a:p>
          <a:p>
            <a:r>
              <a:rPr lang="fr-FR" b="1" dirty="0"/>
              <a:t>Septembre 2017 : 80% des projets médicaux partagés </a:t>
            </a:r>
            <a:r>
              <a:rPr lang="fr-FR" b="1" dirty="0" smtClean="0"/>
              <a:t>réalisés</a:t>
            </a:r>
          </a:p>
          <a:p>
            <a:r>
              <a:rPr lang="fr-FR" b="1" dirty="0" smtClean="0"/>
              <a:t>Fin 2017 : nombre des projets ont été approuvés par les ARS</a:t>
            </a:r>
            <a:endParaRPr lang="fr-FR" b="1" dirty="0"/>
          </a:p>
          <a:p>
            <a:r>
              <a:rPr lang="fr-FR" sz="1600" b="1" dirty="0"/>
              <a:t>  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3896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90440" y="826808"/>
            <a:ext cx="10946130" cy="5074385"/>
          </a:xfrm>
        </p:spPr>
        <p:txBody>
          <a:bodyPr>
            <a:normAutofit/>
          </a:bodyPr>
          <a:lstStyle/>
          <a:p>
            <a:pPr marL="0" lvl="1" indent="-42300">
              <a:buNone/>
            </a:pPr>
            <a:r>
              <a:rPr lang="fr-FR" sz="2800" b="1" dirty="0"/>
              <a:t>En théorie, on oppose</a:t>
            </a:r>
          </a:p>
          <a:p>
            <a:pPr lvl="2"/>
            <a:r>
              <a:rPr lang="fr-FR" sz="2800" dirty="0">
                <a:solidFill>
                  <a:srgbClr val="D8117D"/>
                </a:solidFill>
              </a:rPr>
              <a:t>Le prescrit, le descendant  </a:t>
            </a:r>
            <a:r>
              <a:rPr lang="fr-FR" sz="2800" dirty="0">
                <a:solidFill>
                  <a:schemeClr val="tx1"/>
                </a:solidFill>
              </a:rPr>
              <a:t>(obligation légale, sanction, imposé par l’autorité de tutelle) et</a:t>
            </a:r>
            <a:r>
              <a:rPr lang="fr-FR" sz="2800" dirty="0">
                <a:solidFill>
                  <a:srgbClr val="D8117D"/>
                </a:solidFill>
              </a:rPr>
              <a:t> le construit, l’ascendant </a:t>
            </a:r>
            <a:r>
              <a:rPr lang="fr-FR" sz="2800" dirty="0">
                <a:solidFill>
                  <a:schemeClr val="tx1"/>
                </a:solidFill>
              </a:rPr>
              <a:t>(volontariat, choix des partenaires, prise en compte du tissu coopératif existant)</a:t>
            </a:r>
          </a:p>
          <a:p>
            <a:pPr marL="0" lvl="2" indent="0">
              <a:buNone/>
            </a:pPr>
            <a:r>
              <a:rPr lang="fr-FR" sz="2800" b="1" dirty="0">
                <a:solidFill>
                  <a:schemeClr val="tx1"/>
                </a:solidFill>
              </a:rPr>
              <a:t>En pratique, pour les GHT</a:t>
            </a:r>
          </a:p>
          <a:p>
            <a:pPr lvl="2"/>
            <a:r>
              <a:rPr lang="fr-FR" sz="2800" dirty="0">
                <a:solidFill>
                  <a:schemeClr val="tx1"/>
                </a:solidFill>
              </a:rPr>
              <a:t>«  </a:t>
            </a:r>
            <a:r>
              <a:rPr lang="fr-FR" sz="2800" dirty="0">
                <a:solidFill>
                  <a:srgbClr val="D8117D"/>
                </a:solidFill>
              </a:rPr>
              <a:t>Une belle histoire</a:t>
            </a:r>
            <a:r>
              <a:rPr lang="fr-FR" sz="2800" dirty="0">
                <a:solidFill>
                  <a:schemeClr val="tx1"/>
                </a:solidFill>
              </a:rPr>
              <a:t> » est un </a:t>
            </a:r>
            <a:r>
              <a:rPr lang="fr-FR" sz="2800" dirty="0">
                <a:solidFill>
                  <a:srgbClr val="D8117D"/>
                </a:solidFill>
              </a:rPr>
              <a:t>mixte</a:t>
            </a:r>
            <a:r>
              <a:rPr lang="fr-FR" sz="2800" dirty="0">
                <a:solidFill>
                  <a:schemeClr val="tx1"/>
                </a:solidFill>
              </a:rPr>
              <a:t> : prescrit + construit, descendant + ascendant</a:t>
            </a:r>
          </a:p>
          <a:p>
            <a:pPr marL="0" lvl="2" indent="0">
              <a:buNone/>
            </a:pPr>
            <a:endParaRPr lang="fr-FR" sz="2400" dirty="0">
              <a:solidFill>
                <a:srgbClr val="D8117D"/>
              </a:solidFill>
            </a:endParaRPr>
          </a:p>
          <a:p>
            <a:pPr lvl="2"/>
            <a:endParaRPr lang="fr-FR" dirty="0"/>
          </a:p>
          <a:p>
            <a:pPr marL="0" lvl="2" indent="0">
              <a:buNone/>
            </a:pPr>
            <a:endParaRPr lang="fr-FR" dirty="0">
              <a:solidFill>
                <a:srgbClr val="D8117D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5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16537" y="757094"/>
            <a:ext cx="10946130" cy="5074385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  <a:endParaRPr lang="fr-FR" sz="2400" dirty="0">
              <a:solidFill>
                <a:schemeClr val="tx1"/>
              </a:solidFill>
            </a:endParaRPr>
          </a:p>
          <a:p>
            <a:pPr marL="0" lvl="2" indent="0"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 lvl="2"/>
            <a:endParaRPr lang="fr-FR" dirty="0"/>
          </a:p>
          <a:p>
            <a:pPr marL="0" lvl="2" indent="0">
              <a:buNone/>
            </a:pPr>
            <a:endParaRPr lang="fr-FR" dirty="0">
              <a:solidFill>
                <a:srgbClr val="D8117D"/>
              </a:solidFill>
            </a:endParaRPr>
          </a:p>
          <a:p>
            <a:endParaRPr lang="fr-FR" dirty="0"/>
          </a:p>
        </p:txBody>
      </p:sp>
      <p:sp>
        <p:nvSpPr>
          <p:cNvPr id="6" name="Rectangle à coins arrondis 9">
            <a:extLst>
              <a:ext uri="{FF2B5EF4-FFF2-40B4-BE49-F238E27FC236}">
                <a16:creationId xmlns:a16="http://schemas.microsoft.com/office/drawing/2014/main" xmlns="" id="{82493CA5-6578-4BE8-9A77-7C5B592FF609}"/>
              </a:ext>
            </a:extLst>
          </p:cNvPr>
          <p:cNvSpPr/>
          <p:nvPr/>
        </p:nvSpPr>
        <p:spPr bwMode="auto">
          <a:xfrm>
            <a:off x="1003611" y="4583152"/>
            <a:ext cx="10504448" cy="1237786"/>
          </a:xfrm>
          <a:prstGeom prst="roundRect">
            <a:avLst>
              <a:gd name="adj" fmla="val 7102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Permettre à tous d’accepter le changement</a:t>
            </a:r>
          </a:p>
          <a:p>
            <a:pPr algn="ctr"/>
            <a:r>
              <a:rPr lang="fr-FR" sz="2400" b="1" dirty="0" smtClean="0"/>
              <a:t>Permettre </a:t>
            </a:r>
            <a:r>
              <a:rPr lang="fr-FR" sz="2400" b="1" dirty="0"/>
              <a:t>à chacun de renoncer sans déchoir</a:t>
            </a:r>
          </a:p>
          <a:p>
            <a:pPr algn="ctr"/>
            <a:endParaRPr lang="fr-FR" sz="2400" b="1" dirty="0"/>
          </a:p>
        </p:txBody>
      </p:sp>
      <p:sp>
        <p:nvSpPr>
          <p:cNvPr id="5" name="Rectangle à coins arrondis 9">
            <a:extLst>
              <a:ext uri="{FF2B5EF4-FFF2-40B4-BE49-F238E27FC236}">
                <a16:creationId xmlns:a16="http://schemas.microsoft.com/office/drawing/2014/main" xmlns="" id="{896FCF24-A1A6-4BB4-A70F-021C0EADA984}"/>
              </a:ext>
            </a:extLst>
          </p:cNvPr>
          <p:cNvSpPr/>
          <p:nvPr/>
        </p:nvSpPr>
        <p:spPr bwMode="auto">
          <a:xfrm>
            <a:off x="6679580" y="2187289"/>
            <a:ext cx="4850781" cy="1113472"/>
          </a:xfrm>
          <a:prstGeom prst="roundRect">
            <a:avLst>
              <a:gd name="adj" fmla="val 8638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fr-FR" sz="2400" b="1" dirty="0" smtClean="0"/>
              <a:t>Associer</a:t>
            </a:r>
          </a:p>
          <a:p>
            <a:pPr algn="ctr"/>
            <a:r>
              <a:rPr lang="fr-FR" sz="2400" b="1" dirty="0" smtClean="0"/>
              <a:t>Co-construire</a:t>
            </a:r>
            <a:endParaRPr lang="fr-FR" sz="2400" b="1" dirty="0"/>
          </a:p>
        </p:txBody>
      </p:sp>
      <p:sp>
        <p:nvSpPr>
          <p:cNvPr id="7" name="Rectangle à coins arrondis 9">
            <a:extLst>
              <a:ext uri="{FF2B5EF4-FFF2-40B4-BE49-F238E27FC236}">
                <a16:creationId xmlns:a16="http://schemas.microsoft.com/office/drawing/2014/main" xmlns="" id="{AE30BE3C-B2DB-4F3B-8184-FA11442DC688}"/>
              </a:ext>
            </a:extLst>
          </p:cNvPr>
          <p:cNvSpPr/>
          <p:nvPr/>
        </p:nvSpPr>
        <p:spPr bwMode="auto">
          <a:xfrm>
            <a:off x="1050043" y="2186864"/>
            <a:ext cx="4324845" cy="1102745"/>
          </a:xfrm>
          <a:prstGeom prst="roundRect">
            <a:avLst>
              <a:gd name="adj" fmla="val 8638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fr-FR" sz="2400" b="1" dirty="0"/>
              <a:t>Donner du sens </a:t>
            </a:r>
            <a:endParaRPr lang="fr-FR" sz="2400" b="1" dirty="0" smtClean="0"/>
          </a:p>
          <a:p>
            <a:pPr algn="ctr"/>
            <a:r>
              <a:rPr lang="fr-FR" sz="2400" b="1" dirty="0" smtClean="0"/>
              <a:t>Pourquoi ? </a:t>
            </a:r>
            <a:endParaRPr lang="fr-FR" sz="2400" b="1" dirty="0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xmlns="" id="{9CAE5F3D-9FEC-4E5D-B742-C4C210AB5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537" y="736509"/>
            <a:ext cx="10515600" cy="82240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Maintenant, travailler le construit, l’ascendant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2" name="Flèche droite 1"/>
          <p:cNvSpPr/>
          <p:nvPr/>
        </p:nvSpPr>
        <p:spPr>
          <a:xfrm rot="5400000">
            <a:off x="2798956" y="36687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5400000">
            <a:off x="8593873" y="370963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uble flèche horizontale 8"/>
          <p:cNvSpPr/>
          <p:nvPr/>
        </p:nvSpPr>
        <p:spPr>
          <a:xfrm>
            <a:off x="5586761" y="2520175"/>
            <a:ext cx="847493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8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16537" y="757094"/>
            <a:ext cx="10946130" cy="5074385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  <a:endParaRPr lang="fr-FR" sz="2400" dirty="0">
              <a:solidFill>
                <a:schemeClr val="tx1"/>
              </a:solidFill>
            </a:endParaRPr>
          </a:p>
          <a:p>
            <a:pPr marL="0" lvl="2" indent="0"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 lvl="2"/>
            <a:endParaRPr lang="fr-FR" dirty="0"/>
          </a:p>
          <a:p>
            <a:pPr marL="0" lvl="2" indent="0">
              <a:buNone/>
            </a:pPr>
            <a:endParaRPr lang="fr-FR" dirty="0">
              <a:solidFill>
                <a:srgbClr val="D8117D"/>
              </a:solidFill>
            </a:endParaRPr>
          </a:p>
          <a:p>
            <a:endParaRPr lang="fr-FR" dirty="0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xmlns="" id="{9CAE5F3D-9FEC-4E5D-B742-C4C210AB5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537" y="736509"/>
            <a:ext cx="10515600" cy="82240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Maintenant, travailler le construit, l’ascendant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636799206"/>
              </p:ext>
            </p:extLst>
          </p:nvPr>
        </p:nvGraphicFramePr>
        <p:xfrm>
          <a:off x="770851" y="3219311"/>
          <a:ext cx="3609975" cy="150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6284595" y="2758440"/>
            <a:ext cx="4743450" cy="2781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098431919"/>
              </p:ext>
            </p:extLst>
          </p:nvPr>
        </p:nvGraphicFramePr>
        <p:xfrm>
          <a:off x="6199505" y="3043872"/>
          <a:ext cx="4890770" cy="207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Rectangle 2"/>
          <p:cNvSpPr/>
          <p:nvPr/>
        </p:nvSpPr>
        <p:spPr>
          <a:xfrm>
            <a:off x="6328505" y="1747004"/>
            <a:ext cx="65073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Les « cercles d’or » appliqués aux GHT : </a:t>
            </a:r>
            <a:endParaRPr lang="fr-FR" sz="20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fr-FR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la </a:t>
            </a:r>
            <a:r>
              <a:rPr lang="fr-F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quête du pourquoi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9150" y="1791385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Les </a:t>
            </a:r>
            <a:r>
              <a:rPr lang="fr-F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GHT aujourd’hui : </a:t>
            </a:r>
            <a:endParaRPr lang="fr-FR" sz="20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fr-FR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souvent </a:t>
            </a:r>
            <a:r>
              <a:rPr lang="fr-F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le primat </a:t>
            </a:r>
            <a:endParaRPr lang="fr-FR" sz="20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fr-FR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du </a:t>
            </a:r>
            <a:r>
              <a:rPr lang="fr-F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quoi et du comment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Flèche droite 14"/>
          <p:cNvSpPr/>
          <p:nvPr/>
        </p:nvSpPr>
        <p:spPr>
          <a:xfrm>
            <a:off x="4937760" y="3680460"/>
            <a:ext cx="1154430" cy="137160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1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H_cub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GH_cube</Template>
  <TotalTime>1065</TotalTime>
  <Words>283</Words>
  <Application>Microsoft Office PowerPoint</Application>
  <PresentationFormat>Grand écran</PresentationFormat>
  <Paragraphs>99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7" baseType="lpstr">
      <vt:lpstr>AR CENA</vt:lpstr>
      <vt:lpstr>Arial</vt:lpstr>
      <vt:lpstr>Avenir Black</vt:lpstr>
      <vt:lpstr>Avenir Heavy</vt:lpstr>
      <vt:lpstr>Avenir Light</vt:lpstr>
      <vt:lpstr>Calibri</vt:lpstr>
      <vt:lpstr>Calibri Light</vt:lpstr>
      <vt:lpstr>Times New Roman</vt:lpstr>
      <vt:lpstr>GH_cube</vt:lpstr>
      <vt:lpstr>1_Conception personnalisée</vt:lpstr>
      <vt:lpstr>Conception personnalisée</vt:lpstr>
      <vt:lpstr>Conduire le changement à l’hôpital : les GHT, une « belle histoire »</vt:lpstr>
      <vt:lpstr>Présentation PowerPoint</vt:lpstr>
      <vt:lpstr>Présentation PowerPoint</vt:lpstr>
      <vt:lpstr>Présentation PowerPoint</vt:lpstr>
      <vt:lpstr>Maintenant, travailler le construit, l’ascendant </vt:lpstr>
      <vt:lpstr>Maintenant, travailler le construit, l’ascendant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Hervé Tanguy</dc:creator>
  <cp:lastModifiedBy>Béatrice Tanguy</cp:lastModifiedBy>
  <cp:revision>161</cp:revision>
  <dcterms:created xsi:type="dcterms:W3CDTF">2017-10-03T07:39:05Z</dcterms:created>
  <dcterms:modified xsi:type="dcterms:W3CDTF">2018-01-01T16:12:07Z</dcterms:modified>
</cp:coreProperties>
</file>